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4"/>
  </p:sldMasterIdLst>
  <p:notesMasterIdLst>
    <p:notesMasterId r:id="rId82"/>
  </p:notesMasterIdLst>
  <p:handoutMasterIdLst>
    <p:handoutMasterId r:id="rId83"/>
  </p:handoutMasterIdLst>
  <p:sldIdLst>
    <p:sldId id="449" r:id="rId5"/>
    <p:sldId id="465" r:id="rId6"/>
    <p:sldId id="466" r:id="rId7"/>
    <p:sldId id="451" r:id="rId8"/>
    <p:sldId id="383" r:id="rId9"/>
    <p:sldId id="377" r:id="rId10"/>
    <p:sldId id="397" r:id="rId11"/>
    <p:sldId id="379" r:id="rId12"/>
    <p:sldId id="386" r:id="rId13"/>
    <p:sldId id="387" r:id="rId14"/>
    <p:sldId id="388" r:id="rId15"/>
    <p:sldId id="407" r:id="rId16"/>
    <p:sldId id="408" r:id="rId17"/>
    <p:sldId id="410" r:id="rId18"/>
    <p:sldId id="411" r:id="rId19"/>
    <p:sldId id="439" r:id="rId20"/>
    <p:sldId id="421" r:id="rId21"/>
    <p:sldId id="422" r:id="rId22"/>
    <p:sldId id="398" r:id="rId23"/>
    <p:sldId id="423" r:id="rId24"/>
    <p:sldId id="424" r:id="rId25"/>
    <p:sldId id="434" r:id="rId26"/>
    <p:sldId id="454" r:id="rId27"/>
    <p:sldId id="456" r:id="rId28"/>
    <p:sldId id="435" r:id="rId29"/>
    <p:sldId id="458" r:id="rId30"/>
    <p:sldId id="391" r:id="rId31"/>
    <p:sldId id="392" r:id="rId32"/>
    <p:sldId id="460" r:id="rId33"/>
    <p:sldId id="436" r:id="rId34"/>
    <p:sldId id="393" r:id="rId35"/>
    <p:sldId id="394" r:id="rId36"/>
    <p:sldId id="437" r:id="rId37"/>
    <p:sldId id="462" r:id="rId38"/>
    <p:sldId id="395" r:id="rId39"/>
    <p:sldId id="390" r:id="rId40"/>
    <p:sldId id="438" r:id="rId41"/>
    <p:sldId id="464" r:id="rId42"/>
    <p:sldId id="389" r:id="rId43"/>
    <p:sldId id="396" r:id="rId44"/>
    <p:sldId id="384" r:id="rId45"/>
    <p:sldId id="412" r:id="rId46"/>
    <p:sldId id="413" r:id="rId47"/>
    <p:sldId id="414" r:id="rId48"/>
    <p:sldId id="415" r:id="rId49"/>
    <p:sldId id="418" r:id="rId50"/>
    <p:sldId id="417" r:id="rId51"/>
    <p:sldId id="419" r:id="rId52"/>
    <p:sldId id="420" r:id="rId53"/>
    <p:sldId id="399" r:id="rId54"/>
    <p:sldId id="426" r:id="rId55"/>
    <p:sldId id="427" r:id="rId56"/>
    <p:sldId id="428" r:id="rId57"/>
    <p:sldId id="429" r:id="rId58"/>
    <p:sldId id="430" r:id="rId59"/>
    <p:sldId id="431" r:id="rId60"/>
    <p:sldId id="425" r:id="rId61"/>
    <p:sldId id="432" r:id="rId62"/>
    <p:sldId id="433" r:id="rId63"/>
    <p:sldId id="441" r:id="rId64"/>
    <p:sldId id="400" r:id="rId65"/>
    <p:sldId id="401" r:id="rId66"/>
    <p:sldId id="402" r:id="rId67"/>
    <p:sldId id="446" r:id="rId68"/>
    <p:sldId id="404" r:id="rId69"/>
    <p:sldId id="442" r:id="rId70"/>
    <p:sldId id="443" r:id="rId71"/>
    <p:sldId id="444" r:id="rId72"/>
    <p:sldId id="447" r:id="rId73"/>
    <p:sldId id="403" r:id="rId74"/>
    <p:sldId id="385" r:id="rId75"/>
    <p:sldId id="352" r:id="rId76"/>
    <p:sldId id="356" r:id="rId77"/>
    <p:sldId id="363" r:id="rId78"/>
    <p:sldId id="378" r:id="rId79"/>
    <p:sldId id="440" r:id="rId80"/>
    <p:sldId id="467" r:id="rId81"/>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id="{BB928E10-A69C-42F6-8B07-A2FEAC067766}">
          <p14:sldIdLst>
            <p14:sldId id="449"/>
            <p14:sldId id="465"/>
            <p14:sldId id="466"/>
            <p14:sldId id="451"/>
            <p14:sldId id="383"/>
          </p14:sldIdLst>
        </p14:section>
        <p14:section name="SLIDE STARTERS" id="{ACC24B29-0CC7-491A-A98A-CF7CBDBE501E}">
          <p14:sldIdLst>
            <p14:sldId id="377"/>
            <p14:sldId id="397"/>
            <p14:sldId id="379"/>
            <p14:sldId id="386"/>
            <p14:sldId id="387"/>
            <p14:sldId id="388"/>
            <p14:sldId id="407"/>
            <p14:sldId id="408"/>
            <p14:sldId id="410"/>
            <p14:sldId id="411"/>
            <p14:sldId id="439"/>
            <p14:sldId id="421"/>
            <p14:sldId id="422"/>
            <p14:sldId id="398"/>
            <p14:sldId id="423"/>
            <p14:sldId id="424"/>
            <p14:sldId id="434"/>
            <p14:sldId id="454"/>
            <p14:sldId id="456"/>
            <p14:sldId id="435"/>
            <p14:sldId id="458"/>
            <p14:sldId id="391"/>
            <p14:sldId id="392"/>
            <p14:sldId id="460"/>
            <p14:sldId id="436"/>
            <p14:sldId id="393"/>
            <p14:sldId id="394"/>
            <p14:sldId id="437"/>
            <p14:sldId id="462"/>
            <p14:sldId id="395"/>
            <p14:sldId id="390"/>
            <p14:sldId id="438"/>
            <p14:sldId id="464"/>
            <p14:sldId id="389"/>
            <p14:sldId id="396"/>
            <p14:sldId id="384"/>
            <p14:sldId id="412"/>
            <p14:sldId id="413"/>
            <p14:sldId id="414"/>
            <p14:sldId id="415"/>
            <p14:sldId id="418"/>
            <p14:sldId id="417"/>
            <p14:sldId id="419"/>
            <p14:sldId id="420"/>
            <p14:sldId id="399"/>
            <p14:sldId id="426"/>
            <p14:sldId id="427"/>
            <p14:sldId id="428"/>
            <p14:sldId id="429"/>
            <p14:sldId id="430"/>
            <p14:sldId id="431"/>
            <p14:sldId id="425"/>
            <p14:sldId id="432"/>
            <p14:sldId id="433"/>
            <p14:sldId id="441"/>
            <p14:sldId id="400"/>
            <p14:sldId id="401"/>
            <p14:sldId id="402"/>
            <p14:sldId id="446"/>
            <p14:sldId id="404"/>
            <p14:sldId id="442"/>
            <p14:sldId id="443"/>
            <p14:sldId id="444"/>
            <p14:sldId id="447"/>
            <p14:sldId id="403"/>
            <p14:sldId id="385"/>
            <p14:sldId id="352"/>
            <p14:sldId id="356"/>
            <p14:sldId id="363"/>
          </p14:sldIdLst>
        </p14:section>
        <p14:section name="THANK YOU" id="{6CD91DAB-8EC3-4802-89E9-0F1C7022FB28}">
          <p14:sldIdLst>
            <p14:sldId id="378"/>
            <p14:sldId id="440"/>
            <p14:sldId id="46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DC5924"/>
    <a:srgbClr val="B7472A"/>
    <a:srgbClr val="000000"/>
    <a:srgbClr val="FFFFFF"/>
    <a:srgbClr val="75D1FF"/>
    <a:srgbClr val="11161C"/>
    <a:srgbClr val="7F7F7F"/>
    <a:srgbClr val="F2F2F2"/>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84972" autoAdjust="0"/>
  </p:normalViewPr>
  <p:slideViewPr>
    <p:cSldViewPr snapToGrid="0">
      <p:cViewPr varScale="1">
        <p:scale>
          <a:sx n="70" d="100"/>
          <a:sy n="70" d="100"/>
        </p:scale>
        <p:origin x="500" y="60"/>
      </p:cViewPr>
      <p:guideLst/>
    </p:cSldViewPr>
  </p:slideViewPr>
  <p:outlineViewPr>
    <p:cViewPr>
      <p:scale>
        <a:sx n="33" d="100"/>
        <a:sy n="33" d="100"/>
      </p:scale>
      <p:origin x="0" y="-1164"/>
    </p:cViewPr>
  </p:outlineViewPr>
  <p:notesTextViewPr>
    <p:cViewPr>
      <p:scale>
        <a:sx n="3" d="2"/>
        <a:sy n="3" d="2"/>
      </p:scale>
      <p:origin x="0" y="0"/>
    </p:cViewPr>
  </p:notesTextViewPr>
  <p:sorterViewPr>
    <p:cViewPr>
      <p:scale>
        <a:sx n="108" d="100"/>
        <a:sy n="108" d="100"/>
      </p:scale>
      <p:origin x="0" y="-180"/>
    </p:cViewPr>
  </p:sorterViewPr>
  <p:notesViewPr>
    <p:cSldViewPr snapToGrid="0">
      <p:cViewPr>
        <p:scale>
          <a:sx n="66" d="100"/>
          <a:sy n="66" d="100"/>
        </p:scale>
        <p:origin x="2539" y="28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notesMaster" Target="notesMasters/notesMaster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028440" cy="351737"/>
          </a:xfrm>
          <a:prstGeom prst="rect">
            <a:avLst/>
          </a:prstGeom>
        </p:spPr>
        <p:txBody>
          <a:bodyPr vert="horz" lIns="93174" tIns="46586" rIns="93174" bIns="46586" rtlCol="0"/>
          <a:lstStyle>
            <a:lvl1pPr algn="l">
              <a:defRPr sz="1200"/>
            </a:lvl1pPr>
          </a:lstStyle>
          <a:p>
            <a:endParaRPr lang="en-US" dirty="0"/>
          </a:p>
        </p:txBody>
      </p:sp>
      <p:sp>
        <p:nvSpPr>
          <p:cNvPr id="3" name="Date Placeholder 2"/>
          <p:cNvSpPr>
            <a:spLocks noGrp="1"/>
          </p:cNvSpPr>
          <p:nvPr>
            <p:ph type="dt" sz="quarter" idx="1"/>
          </p:nvPr>
        </p:nvSpPr>
        <p:spPr>
          <a:xfrm>
            <a:off x="5265809" y="2"/>
            <a:ext cx="4028440" cy="351737"/>
          </a:xfrm>
          <a:prstGeom prst="rect">
            <a:avLst/>
          </a:prstGeom>
        </p:spPr>
        <p:txBody>
          <a:bodyPr vert="horz" lIns="93174" tIns="46586" rIns="93174" bIns="46586" rtlCol="0"/>
          <a:lstStyle>
            <a:lvl1pPr algn="r">
              <a:defRPr sz="1200"/>
            </a:lvl1pPr>
          </a:lstStyle>
          <a:p>
            <a:fld id="{7CCA049B-3A46-4BDA-A8F5-2925B00FE570}" type="datetimeFigureOut">
              <a:rPr lang="en-US" smtClean="0"/>
              <a:t>5/27/2022</a:t>
            </a:fld>
            <a:endParaRPr lang="en-US" dirty="0"/>
          </a:p>
        </p:txBody>
      </p:sp>
      <p:sp>
        <p:nvSpPr>
          <p:cNvPr id="4" name="Footer Placeholder 3"/>
          <p:cNvSpPr>
            <a:spLocks noGrp="1"/>
          </p:cNvSpPr>
          <p:nvPr>
            <p:ph type="ftr" sz="quarter" idx="2"/>
          </p:nvPr>
        </p:nvSpPr>
        <p:spPr>
          <a:xfrm>
            <a:off x="0" y="6658664"/>
            <a:ext cx="4028440" cy="351736"/>
          </a:xfrm>
          <a:prstGeom prst="rect">
            <a:avLst/>
          </a:prstGeom>
        </p:spPr>
        <p:txBody>
          <a:bodyPr vert="horz" lIns="93174" tIns="46586" rIns="93174" bIns="46586"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74" tIns="46586" rIns="93174" bIns="46586" rtlCol="0" anchor="b"/>
          <a:lstStyle>
            <a:lvl1pPr algn="r">
              <a:defRPr sz="1200"/>
            </a:lvl1pPr>
          </a:lstStyle>
          <a:p>
            <a:fld id="{DBAA5490-FD59-4087-AC7E-016E8A4124C4}" type="slidenum">
              <a:rPr lang="en-US" smtClean="0"/>
              <a:t>‹#›</a:t>
            </a:fld>
            <a:endParaRPr lang="en-US" dirty="0"/>
          </a:p>
        </p:txBody>
      </p:sp>
    </p:spTree>
    <p:extLst>
      <p:ext uri="{BB962C8B-B14F-4D97-AF65-F5344CB8AC3E}">
        <p14:creationId xmlns:p14="http://schemas.microsoft.com/office/powerpoint/2010/main" val="791092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028440" cy="351737"/>
          </a:xfrm>
          <a:prstGeom prst="rect">
            <a:avLst/>
          </a:prstGeom>
        </p:spPr>
        <p:txBody>
          <a:bodyPr vert="horz" lIns="93174" tIns="46586" rIns="93174" bIns="46586" rtlCol="0"/>
          <a:lstStyle>
            <a:lvl1pPr algn="l">
              <a:defRPr sz="1200"/>
            </a:lvl1pPr>
          </a:lstStyle>
          <a:p>
            <a:endParaRPr lang="en-US" dirty="0"/>
          </a:p>
        </p:txBody>
      </p:sp>
      <p:sp>
        <p:nvSpPr>
          <p:cNvPr id="3" name="Date Placeholder 2"/>
          <p:cNvSpPr>
            <a:spLocks noGrp="1"/>
          </p:cNvSpPr>
          <p:nvPr>
            <p:ph type="dt" idx="1"/>
          </p:nvPr>
        </p:nvSpPr>
        <p:spPr>
          <a:xfrm>
            <a:off x="5265809" y="2"/>
            <a:ext cx="4028440" cy="351737"/>
          </a:xfrm>
          <a:prstGeom prst="rect">
            <a:avLst/>
          </a:prstGeom>
        </p:spPr>
        <p:txBody>
          <a:bodyPr vert="horz" lIns="93174" tIns="46586" rIns="93174" bIns="46586" rtlCol="0"/>
          <a:lstStyle>
            <a:lvl1pPr algn="r">
              <a:defRPr sz="1200"/>
            </a:lvl1pPr>
          </a:lstStyle>
          <a:p>
            <a:fld id="{44C46CEC-428A-4DD0-A7C7-21AF8DE33E93}" type="datetimeFigureOut">
              <a:rPr lang="en-US" smtClean="0"/>
              <a:t>5/27/2022</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4" tIns="46586" rIns="93174" bIns="46586" rtlCol="0" anchor="ctr"/>
          <a:lstStyle/>
          <a:p>
            <a:endParaRPr lang="en-US" dirty="0"/>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4" tIns="46586" rIns="93174" bIns="4658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4" tIns="46586" rIns="93174" bIns="46586"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4" tIns="46586" rIns="93174" bIns="46586" rtlCol="0" anchor="b"/>
          <a:lstStyle>
            <a:lvl1pPr algn="r">
              <a:defRPr sz="1200"/>
            </a:lvl1pPr>
          </a:lstStyle>
          <a:p>
            <a:fld id="{4CBCEA92-F142-4D57-B507-37BDAF44710C}" type="slidenum">
              <a:rPr lang="en-US" smtClean="0"/>
              <a:t>‹#›</a:t>
            </a:fld>
            <a:endParaRPr lang="en-US" dirty="0"/>
          </a:p>
        </p:txBody>
      </p:sp>
    </p:spTree>
    <p:extLst>
      <p:ext uri="{BB962C8B-B14F-4D97-AF65-F5344CB8AC3E}">
        <p14:creationId xmlns:p14="http://schemas.microsoft.com/office/powerpoint/2010/main" val="1402020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62a910522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62a91052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Steve</a:t>
            </a:r>
            <a:endParaRPr/>
          </a:p>
        </p:txBody>
      </p:sp>
    </p:spTree>
    <p:extLst>
      <p:ext uri="{BB962C8B-B14F-4D97-AF65-F5344CB8AC3E}">
        <p14:creationId xmlns:p14="http://schemas.microsoft.com/office/powerpoint/2010/main" val="2312609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296f6826bd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1296f6826bd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Steve</a:t>
            </a:r>
            <a:endParaRPr/>
          </a:p>
        </p:txBody>
      </p:sp>
    </p:spTree>
    <p:extLst>
      <p:ext uri="{BB962C8B-B14F-4D97-AF65-F5344CB8AC3E}">
        <p14:creationId xmlns:p14="http://schemas.microsoft.com/office/powerpoint/2010/main" val="3032432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2d6858549c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12d6858549c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Molly</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216319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t>Tip:</a:t>
            </a:r>
          </a:p>
          <a:p>
            <a:pPr algn="l"/>
            <a:r>
              <a:rPr lang="en-US" dirty="0"/>
              <a:t>When using complex image as full-bleed background add a transparency (70%-90%) fill layer to give contrast to text. </a:t>
            </a:r>
          </a:p>
        </p:txBody>
      </p:sp>
      <p:sp>
        <p:nvSpPr>
          <p:cNvPr id="4" name="Slide Number Placeholder 3"/>
          <p:cNvSpPr>
            <a:spLocks noGrp="1"/>
          </p:cNvSpPr>
          <p:nvPr>
            <p:ph type="sldNum" sz="quarter" idx="10"/>
          </p:nvPr>
        </p:nvSpPr>
        <p:spPr/>
        <p:txBody>
          <a:bodyPr/>
          <a:lstStyle/>
          <a:p>
            <a:fld id="{4CBCEA92-F142-4D57-B507-37BDAF44710C}" type="slidenum">
              <a:rPr lang="en-US" smtClean="0"/>
              <a:t>72</a:t>
            </a:fld>
            <a:endParaRPr lang="en-US" dirty="0"/>
          </a:p>
        </p:txBody>
      </p:sp>
    </p:spTree>
    <p:extLst>
      <p:ext uri="{BB962C8B-B14F-4D97-AF65-F5344CB8AC3E}">
        <p14:creationId xmlns:p14="http://schemas.microsoft.com/office/powerpoint/2010/main" val="136205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73</a:t>
            </a:fld>
            <a:endParaRPr lang="en-US" dirty="0"/>
          </a:p>
        </p:txBody>
      </p:sp>
    </p:spTree>
    <p:extLst>
      <p:ext uri="{BB962C8B-B14F-4D97-AF65-F5344CB8AC3E}">
        <p14:creationId xmlns:p14="http://schemas.microsoft.com/office/powerpoint/2010/main" val="1189618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Combine a</a:t>
            </a:r>
            <a:r>
              <a:rPr lang="en-US" baseline="0" dirty="0"/>
              <a:t>n image and multiple key statements with a strong grid.</a:t>
            </a:r>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74</a:t>
            </a:fld>
            <a:endParaRPr lang="en-US" dirty="0"/>
          </a:p>
        </p:txBody>
      </p:sp>
    </p:spTree>
    <p:extLst>
      <p:ext uri="{BB962C8B-B14F-4D97-AF65-F5344CB8AC3E}">
        <p14:creationId xmlns:p14="http://schemas.microsoft.com/office/powerpoint/2010/main" val="603005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BCEA92-F142-4D57-B507-37BDAF44710C}" type="slidenum">
              <a:rPr lang="en-US" smtClean="0"/>
              <a:t>75</a:t>
            </a:fld>
            <a:endParaRPr lang="en-US" dirty="0"/>
          </a:p>
        </p:txBody>
      </p:sp>
    </p:spTree>
    <p:extLst>
      <p:ext uri="{BB962C8B-B14F-4D97-AF65-F5344CB8AC3E}">
        <p14:creationId xmlns:p14="http://schemas.microsoft.com/office/powerpoint/2010/main" val="3450951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2d6858549c_2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2d6858549c_2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Molly</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044362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use this title animation slide with a new image simply 1) move the top semi-transparent shape</a:t>
            </a:r>
            <a:r>
              <a:rPr lang="en-US" baseline="0" dirty="0"/>
              <a:t> </a:t>
            </a:r>
            <a:r>
              <a:rPr lang="en-US" dirty="0"/>
              <a:t>to the side, 2) delete placeholder image,</a:t>
            </a:r>
            <a:r>
              <a:rPr lang="en-US" baseline="0" dirty="0"/>
              <a:t> </a:t>
            </a:r>
            <a:br>
              <a:rPr lang="en-US" baseline="0" dirty="0"/>
            </a:br>
            <a:r>
              <a:rPr lang="en-US" baseline="0" dirty="0"/>
              <a:t>3) click on the picture icon to add a new picture, 4) </a:t>
            </a:r>
            <a:r>
              <a:rPr lang="en-US" dirty="0"/>
              <a:t>Move semi-transparent shape back to original position, 5) Update text on slide.</a:t>
            </a:r>
          </a:p>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5</a:t>
            </a:fld>
            <a:endParaRPr lang="en-US" dirty="0"/>
          </a:p>
        </p:txBody>
      </p:sp>
    </p:spTree>
    <p:extLst>
      <p:ext uri="{BB962C8B-B14F-4D97-AF65-F5344CB8AC3E}">
        <p14:creationId xmlns:p14="http://schemas.microsoft.com/office/powerpoint/2010/main" val="2076836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use this title animation slide with a new image simply 1) move the top semi-transparent shape</a:t>
            </a:r>
            <a:r>
              <a:rPr lang="en-US" baseline="0" dirty="0"/>
              <a:t> </a:t>
            </a:r>
            <a:r>
              <a:rPr lang="en-US" dirty="0"/>
              <a:t>to the side, 2) delete placeholder image,</a:t>
            </a:r>
            <a:r>
              <a:rPr lang="en-US" baseline="0" dirty="0"/>
              <a:t> </a:t>
            </a:r>
            <a:br>
              <a:rPr lang="en-US" baseline="0" dirty="0"/>
            </a:br>
            <a:r>
              <a:rPr lang="en-US" baseline="0" dirty="0"/>
              <a:t>3) click on the picture icon to add a new picture, 4) </a:t>
            </a:r>
            <a:r>
              <a:rPr lang="en-US" dirty="0"/>
              <a:t>Move semi-transparent shape back to original position, 5) Update text on slide.</a:t>
            </a:r>
          </a:p>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6</a:t>
            </a:fld>
            <a:endParaRPr lang="en-US" dirty="0"/>
          </a:p>
        </p:txBody>
      </p:sp>
    </p:spTree>
    <p:extLst>
      <p:ext uri="{BB962C8B-B14F-4D97-AF65-F5344CB8AC3E}">
        <p14:creationId xmlns:p14="http://schemas.microsoft.com/office/powerpoint/2010/main" val="649825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BCEA92-F142-4D57-B507-37BDAF44710C}" type="slidenum">
              <a:rPr lang="en-US" smtClean="0"/>
              <a:t>8</a:t>
            </a:fld>
            <a:endParaRPr lang="en-US" dirty="0"/>
          </a:p>
        </p:txBody>
      </p:sp>
    </p:spTree>
    <p:extLst>
      <p:ext uri="{BB962C8B-B14F-4D97-AF65-F5344CB8AC3E}">
        <p14:creationId xmlns:p14="http://schemas.microsoft.com/office/powerpoint/2010/main" val="2226467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11b134aec1a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11b134aec1a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Molly</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008284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12d6858549c_2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12d6858549c_2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Molly</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317467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1b134aec1a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11b134aec1a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Molly</a:t>
            </a:r>
            <a:endParaRPr/>
          </a:p>
        </p:txBody>
      </p:sp>
    </p:spTree>
    <p:extLst>
      <p:ext uri="{BB962C8B-B14F-4D97-AF65-F5344CB8AC3E}">
        <p14:creationId xmlns:p14="http://schemas.microsoft.com/office/powerpoint/2010/main" val="3998165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2d6858549c_2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12d6858549c_2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6716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www.nealanalytics.com/templates/" TargetMode="External"/><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hyperlink" Target="http://www.nealanalytics.com/neal-creative/templates/"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hyperlink" Target="http://www.nealanalytics.com/neal-creative/templates/" TargetMode="Externa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www.nealanalytics.com/templates/" TargetMode="External"/><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hyperlink" Target="http://www.nealanalytics.com/neal-creative/templates/" TargetMode="Externa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0_TITLE OR TRANSITION">
    <p:spTree>
      <p:nvGrpSpPr>
        <p:cNvPr id="1" name=""/>
        <p:cNvGrpSpPr/>
        <p:nvPr/>
      </p:nvGrpSpPr>
      <p:grpSpPr>
        <a:xfrm>
          <a:off x="0" y="0"/>
          <a:ext cx="0" cy="0"/>
          <a:chOff x="0" y="0"/>
          <a:chExt cx="0" cy="0"/>
        </a:xfrm>
      </p:grpSpPr>
      <p:sp>
        <p:nvSpPr>
          <p:cNvPr id="18" name="Oval 17"/>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19" name="Oval 18"/>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1" name="Oval 20"/>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2" name="Oval 21"/>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 name="Title 1"/>
          <p:cNvSpPr>
            <a:spLocks noGrp="1"/>
          </p:cNvSpPr>
          <p:nvPr>
            <p:ph type="ctrTitle" hasCustomPrompt="1"/>
          </p:nvPr>
        </p:nvSpPr>
        <p:spPr>
          <a:xfrm>
            <a:off x="1219939" y="2240230"/>
            <a:ext cx="9107555" cy="2308324"/>
          </a:xfrm>
          <a:prstGeom prst="rect">
            <a:avLst/>
          </a:prstGeom>
          <a:noFill/>
        </p:spPr>
        <p:txBody>
          <a:bodyPr anchor="b"/>
          <a:lstStyle>
            <a:lvl1pPr algn="ctr" defTabSz="914400" rtl="0" eaLnBrk="1" latinLnBrk="0" hangingPunct="1">
              <a:lnSpc>
                <a:spcPct val="90000"/>
              </a:lnSpc>
              <a:spcBef>
                <a:spcPct val="0"/>
              </a:spcBef>
              <a:buNone/>
              <a:defRPr lang="en-US" sz="8000" b="1" i="0" kern="1200" spc="-300" dirty="0">
                <a:gradFill>
                  <a:gsLst>
                    <a:gs pos="0">
                      <a:schemeClr val="accent1">
                        <a:lumMod val="5000"/>
                        <a:lumOff val="95000"/>
                      </a:schemeClr>
                    </a:gs>
                    <a:gs pos="100000">
                      <a:schemeClr val="tx1"/>
                    </a:gs>
                  </a:gsLst>
                  <a:lin ang="5400000" scaled="1"/>
                </a:gradFill>
                <a:latin typeface="+mn-lt"/>
                <a:ea typeface="+mn-ea"/>
                <a:cs typeface="Segoe UI Semilight" panose="020B0402040204020203" pitchFamily="34" charset="0"/>
              </a:defRPr>
            </a:lvl1pPr>
          </a:lstStyle>
          <a:p>
            <a:r>
              <a:rPr lang="en-US" noProof="0"/>
              <a:t>CLICK TO EDIT TITLE</a:t>
            </a:r>
          </a:p>
        </p:txBody>
      </p:sp>
    </p:spTree>
    <p:extLst>
      <p:ext uri="{BB962C8B-B14F-4D97-AF65-F5344CB8AC3E}">
        <p14:creationId xmlns:p14="http://schemas.microsoft.com/office/powerpoint/2010/main" val="23010430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10" presetClass="exit" presetSubtype="0" fill="hold" grpId="1" nodeType="withEffect">
                                  <p:stCondLst>
                                    <p:cond delay="25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53" presetClass="entr" presetSubtype="16" fill="hold" grpId="0" nodeType="withEffect">
                                  <p:stCondLst>
                                    <p:cond delay="25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0" presetClass="exit" presetSubtype="0" fill="hold" grpId="1" nodeType="withEffect">
                                  <p:stCondLst>
                                    <p:cond delay="50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1" grpId="0" animBg="1"/>
      <p:bldP spid="21" grpId="1" animBg="1"/>
      <p:bldP spid="22" grpId="0" animBg="1"/>
      <p:bldP spid="22"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allout with small Non-bulleted">
    <p:spTree>
      <p:nvGrpSpPr>
        <p:cNvPr id="1" name=""/>
        <p:cNvGrpSpPr/>
        <p:nvPr/>
      </p:nvGrpSpPr>
      <p:grpSpPr>
        <a:xfrm>
          <a:off x="0" y="0"/>
          <a:ext cx="0" cy="0"/>
          <a:chOff x="0" y="0"/>
          <a:chExt cx="0" cy="0"/>
        </a:xfrm>
      </p:grpSpPr>
      <p:sp>
        <p:nvSpPr>
          <p:cNvPr id="14" name="Freeform: Shape 13"/>
          <p:cNvSpPr/>
          <p:nvPr userDrawn="1"/>
        </p:nvSpPr>
        <p:spPr>
          <a:xfrm>
            <a:off x="129521" y="0"/>
            <a:ext cx="4741280" cy="2353474"/>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hasCustomPrompt="1"/>
          </p:nvPr>
        </p:nvSpPr>
        <p:spPr>
          <a:xfrm>
            <a:off x="6096000" y="431800"/>
            <a:ext cx="5371038" cy="1830245"/>
          </a:xfrm>
        </p:spPr>
        <p:txBody>
          <a:bodyPr wrap="square" lIns="146304" rIns="146304">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3137" kern="1200" spc="0" baseline="0" dirty="0">
                <a:gradFill>
                  <a:gsLst>
                    <a:gs pos="15000">
                      <a:schemeClr val="tx2"/>
                    </a:gs>
                    <a:gs pos="47000">
                      <a:schemeClr val="tx2"/>
                    </a:gs>
                  </a:gsLst>
                  <a:lin ang="5400000" scaled="1"/>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293687" y="3436331"/>
            <a:ext cx="2286000" cy="1802032"/>
          </a:xfrm>
        </p:spPr>
        <p:txBody>
          <a:bodyPr lIns="182880" tIns="146304" rIns="182880"/>
          <a:lstStyle>
            <a:lvl1pPr marL="0" indent="0" algn="l">
              <a:buNone/>
              <a:defRPr sz="1600" b="1">
                <a:latin typeface="+mn-lt"/>
              </a:defRPr>
            </a:lvl1pPr>
            <a:lvl2pPr marL="0" indent="0" algn="l">
              <a:buNone/>
              <a:defRPr lang="en-US" sz="1400" b="0" kern="1200" dirty="0">
                <a:solidFill>
                  <a:schemeClr val="tx1"/>
                </a:solidFill>
                <a:latin typeface="+mn-lt"/>
                <a:ea typeface="+mn-ea"/>
                <a:cs typeface="+mn-cs"/>
              </a:defRPr>
            </a:lvl2pPr>
            <a:lvl3pPr marL="0" indent="0" algn="l">
              <a:buNone/>
              <a:defRPr sz="1200">
                <a:latin typeface="+mn-lt"/>
              </a:defRPr>
            </a:lvl3pPr>
            <a:lvl4pPr marL="0" indent="0" algn="l">
              <a:buNone/>
              <a:defRPr sz="1100">
                <a:latin typeface="+mn-lt"/>
              </a:defRPr>
            </a:lvl4pPr>
            <a:lvl5pPr marL="0" indent="0" algn="l">
              <a:buNone/>
              <a:defRPr sz="11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hasCustomPrompt="1"/>
          </p:nvPr>
        </p:nvSpPr>
        <p:spPr>
          <a:xfrm>
            <a:off x="555244" y="0"/>
            <a:ext cx="4083304" cy="1926336"/>
          </a:xfrm>
          <a:prstGeom prst="rect">
            <a:avLst/>
          </a:prstGeom>
        </p:spPr>
        <p:txBody>
          <a:bodyPr lIns="146304" tIns="420624" rIns="146304" anchor="t" anchorCtr="0"/>
          <a:lstStyle>
            <a:lvl1pP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2661017" y="3436331"/>
            <a:ext cx="2286000" cy="1802032"/>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lang="en-US" sz="1400" b="0" kern="1200" dirty="0">
                <a:solidFill>
                  <a:schemeClr val="tx1"/>
                </a:solidFill>
                <a:latin typeface="+mn-lt"/>
                <a:ea typeface="+mn-ea"/>
                <a:cs typeface="+mn-cs"/>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smtClean="0"/>
              <a:t>Click to edit Master text styles</a:t>
            </a:r>
          </a:p>
          <a:p>
            <a:pPr marL="0" lvl="1" indent="0" algn="l" defTabSz="914400" rtl="0" eaLnBrk="1" latinLnBrk="0" hangingPunct="1">
              <a:lnSpc>
                <a:spcPct val="90000"/>
              </a:lnSpc>
              <a:spcBef>
                <a:spcPts val="1000"/>
              </a:spcBef>
              <a:buFont typeface="Arial" panose="020B0604020202020204" pitchFamily="34" charset="0"/>
              <a:buNone/>
            </a:pPr>
            <a:r>
              <a:rPr lang="en-US" smtClean="0"/>
              <a:t>Second level</a:t>
            </a:r>
          </a:p>
          <a:p>
            <a:pPr marL="0" lvl="2" indent="0" algn="l" defTabSz="914400" rtl="0" eaLnBrk="1" latinLnBrk="0" hangingPunct="1">
              <a:lnSpc>
                <a:spcPct val="90000"/>
              </a:lnSpc>
              <a:spcBef>
                <a:spcPts val="1000"/>
              </a:spcBef>
              <a:buFont typeface="Arial" panose="020B0604020202020204" pitchFamily="34" charset="0"/>
              <a:buNone/>
            </a:pPr>
            <a:r>
              <a:rPr lang="en-US" smtClean="0"/>
              <a:t>Third level</a:t>
            </a:r>
          </a:p>
          <a:p>
            <a:pPr marL="0" lvl="3" indent="0" algn="l" defTabSz="914400" rtl="0" eaLnBrk="1" latinLnBrk="0" hangingPunct="1">
              <a:lnSpc>
                <a:spcPct val="90000"/>
              </a:lnSpc>
              <a:spcBef>
                <a:spcPts val="1000"/>
              </a:spcBef>
              <a:buFont typeface="Arial" panose="020B0604020202020204" pitchFamily="34" charset="0"/>
              <a:buNone/>
            </a:pPr>
            <a:r>
              <a:rPr lang="en-US" smtClean="0"/>
              <a:t>Fourth level</a:t>
            </a:r>
          </a:p>
          <a:p>
            <a:pPr marL="0" lvl="4" indent="0" algn="l" defTabSz="914400" rtl="0" eaLnBrk="1" latinLnBrk="0" hangingPunct="1">
              <a:lnSpc>
                <a:spcPct val="90000"/>
              </a:lnSpc>
              <a:spcBef>
                <a:spcPts val="1000"/>
              </a:spcBef>
              <a:buFont typeface="Arial" panose="020B0604020202020204" pitchFamily="34" charset="0"/>
              <a:buNone/>
            </a:pPr>
            <a:r>
              <a:rPr lang="en-US" smtClean="0"/>
              <a:t>Fifth level</a:t>
            </a:r>
            <a:endParaRPr lang="en-US" dirty="0"/>
          </a:p>
        </p:txBody>
      </p:sp>
      <p:sp>
        <p:nvSpPr>
          <p:cNvPr id="10" name="Text Placeholder 8"/>
          <p:cNvSpPr>
            <a:spLocks noGrp="1"/>
          </p:cNvSpPr>
          <p:nvPr>
            <p:ph type="body" sz="quarter" idx="13"/>
          </p:nvPr>
        </p:nvSpPr>
        <p:spPr>
          <a:xfrm>
            <a:off x="5028347" y="3436331"/>
            <a:ext cx="2286000" cy="1802032"/>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sz="1400" b="0">
                <a:solidFill>
                  <a:schemeClr val="tx1"/>
                </a:solidFill>
                <a:latin typeface="+mn-lt"/>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smtClean="0"/>
              <a:t>Click to edit Master text styles</a:t>
            </a:r>
          </a:p>
          <a:p>
            <a:pPr marL="0" lvl="1" indent="0" algn="l" defTabSz="914400" rtl="0" eaLnBrk="1" latinLnBrk="0" hangingPunct="1">
              <a:lnSpc>
                <a:spcPct val="90000"/>
              </a:lnSpc>
              <a:spcBef>
                <a:spcPts val="1000"/>
              </a:spcBef>
              <a:buFont typeface="Arial" panose="020B0604020202020204" pitchFamily="34" charset="0"/>
              <a:buNone/>
            </a:pPr>
            <a:r>
              <a:rPr lang="en-US" smtClean="0"/>
              <a:t>Second level</a:t>
            </a:r>
          </a:p>
          <a:p>
            <a:pPr marL="0" lvl="2" indent="0" algn="l" defTabSz="914400" rtl="0" eaLnBrk="1" latinLnBrk="0" hangingPunct="1">
              <a:lnSpc>
                <a:spcPct val="90000"/>
              </a:lnSpc>
              <a:spcBef>
                <a:spcPts val="1000"/>
              </a:spcBef>
              <a:buFont typeface="Arial" panose="020B0604020202020204" pitchFamily="34" charset="0"/>
              <a:buNone/>
            </a:pPr>
            <a:r>
              <a:rPr lang="en-US" smtClean="0"/>
              <a:t>Third level</a:t>
            </a:r>
          </a:p>
          <a:p>
            <a:pPr marL="0" lvl="3" indent="0" algn="l" defTabSz="914400" rtl="0" eaLnBrk="1" latinLnBrk="0" hangingPunct="1">
              <a:lnSpc>
                <a:spcPct val="90000"/>
              </a:lnSpc>
              <a:spcBef>
                <a:spcPts val="1000"/>
              </a:spcBef>
              <a:buFont typeface="Arial" panose="020B0604020202020204" pitchFamily="34" charset="0"/>
              <a:buNone/>
            </a:pPr>
            <a:r>
              <a:rPr lang="en-US" smtClean="0"/>
              <a:t>Fourth level</a:t>
            </a:r>
          </a:p>
          <a:p>
            <a:pPr marL="0" lvl="4" indent="0" algn="l" defTabSz="914400" rtl="0" eaLnBrk="1" latinLnBrk="0" hangingPunct="1">
              <a:lnSpc>
                <a:spcPct val="90000"/>
              </a:lnSpc>
              <a:spcBef>
                <a:spcPts val="1000"/>
              </a:spcBef>
              <a:buFont typeface="Arial" panose="020B0604020202020204" pitchFamily="34" charset="0"/>
              <a:buNone/>
            </a:pPr>
            <a:r>
              <a:rPr lang="en-US" smtClean="0"/>
              <a:t>Fifth level</a:t>
            </a:r>
            <a:endParaRPr lang="en-US" dirty="0"/>
          </a:p>
        </p:txBody>
      </p:sp>
      <p:sp>
        <p:nvSpPr>
          <p:cNvPr id="11" name="Text Placeholder 8"/>
          <p:cNvSpPr>
            <a:spLocks noGrp="1"/>
          </p:cNvSpPr>
          <p:nvPr>
            <p:ph type="body" sz="quarter" idx="14"/>
          </p:nvPr>
        </p:nvSpPr>
        <p:spPr>
          <a:xfrm>
            <a:off x="7395677" y="3436331"/>
            <a:ext cx="2286000" cy="1802032"/>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lang="en-US" sz="1400" b="0" kern="1200" dirty="0">
                <a:solidFill>
                  <a:schemeClr val="tx1"/>
                </a:solidFill>
                <a:latin typeface="+mn-lt"/>
                <a:ea typeface="+mn-ea"/>
                <a:cs typeface="+mn-cs"/>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8"/>
          <p:cNvSpPr>
            <a:spLocks noGrp="1"/>
          </p:cNvSpPr>
          <p:nvPr>
            <p:ph type="body" sz="quarter" idx="15"/>
          </p:nvPr>
        </p:nvSpPr>
        <p:spPr>
          <a:xfrm>
            <a:off x="9763006" y="3436331"/>
            <a:ext cx="2286000" cy="1802032"/>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lang="en-US" sz="1400" b="0" kern="1200" dirty="0">
                <a:solidFill>
                  <a:schemeClr val="tx1"/>
                </a:solidFill>
                <a:latin typeface="+mn-lt"/>
                <a:ea typeface="+mn-ea"/>
                <a:cs typeface="+mn-cs"/>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smtClean="0"/>
              <a:t>Click to edit Master text styles</a:t>
            </a:r>
          </a:p>
          <a:p>
            <a:pPr marL="0" lvl="1" indent="0" algn="l" defTabSz="914400" rtl="0" eaLnBrk="1" latinLnBrk="0" hangingPunct="1">
              <a:lnSpc>
                <a:spcPct val="90000"/>
              </a:lnSpc>
              <a:spcBef>
                <a:spcPts val="1000"/>
              </a:spcBef>
              <a:buFont typeface="Arial" panose="020B0604020202020204" pitchFamily="34" charset="0"/>
              <a:buNone/>
            </a:pPr>
            <a:r>
              <a:rPr lang="en-US" smtClean="0"/>
              <a:t>Second level</a:t>
            </a:r>
          </a:p>
          <a:p>
            <a:pPr marL="0" lvl="2" indent="0" algn="l" defTabSz="914400" rtl="0" eaLnBrk="1" latinLnBrk="0" hangingPunct="1">
              <a:lnSpc>
                <a:spcPct val="90000"/>
              </a:lnSpc>
              <a:spcBef>
                <a:spcPts val="1000"/>
              </a:spcBef>
              <a:buFont typeface="Arial" panose="020B0604020202020204" pitchFamily="34" charset="0"/>
              <a:buNone/>
            </a:pPr>
            <a:r>
              <a:rPr lang="en-US" smtClean="0"/>
              <a:t>Third level</a:t>
            </a:r>
          </a:p>
          <a:p>
            <a:pPr marL="0" lvl="3" indent="0" algn="l" defTabSz="914400" rtl="0" eaLnBrk="1" latinLnBrk="0" hangingPunct="1">
              <a:lnSpc>
                <a:spcPct val="90000"/>
              </a:lnSpc>
              <a:spcBef>
                <a:spcPts val="1000"/>
              </a:spcBef>
              <a:buFont typeface="Arial" panose="020B0604020202020204" pitchFamily="34" charset="0"/>
              <a:buNone/>
            </a:pPr>
            <a:r>
              <a:rPr lang="en-US" smtClean="0"/>
              <a:t>Fourth level</a:t>
            </a:r>
          </a:p>
          <a:p>
            <a:pPr marL="0" lvl="4" indent="0" algn="l" defTabSz="914400" rtl="0" eaLnBrk="1" latinLnBrk="0" hangingPunct="1">
              <a:lnSpc>
                <a:spcPct val="90000"/>
              </a:lnSpc>
              <a:spcBef>
                <a:spcPts val="1000"/>
              </a:spcBef>
              <a:buFont typeface="Arial" panose="020B0604020202020204" pitchFamily="34" charset="0"/>
              <a:buNone/>
            </a:pPr>
            <a:r>
              <a:rPr lang="en-US" smtClean="0"/>
              <a:t>Fifth level</a:t>
            </a:r>
            <a:endParaRPr lang="en-US" dirty="0"/>
          </a:p>
        </p:txBody>
      </p:sp>
      <p:sp>
        <p:nvSpPr>
          <p:cNvPr id="13"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215880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2" grpId="0">
        <p:tmplLst>
          <p:tmpl>
            <p:tnLst>
              <p:par>
                <p:cTn presetID="10"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0" grpId="0">
        <p:tmplLst>
          <p:tmpl>
            <p:tnLst>
              <p:par>
                <p:cT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p:tmplLst>
          <p:tmpl>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p:tmplLst>
          <p:tmpl>
            <p:tnLst>
              <p:par>
                <p:cTn presetID="10"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Title,  5 Pillars smaller text">
    <p:spTree>
      <p:nvGrpSpPr>
        <p:cNvPr id="1" name=""/>
        <p:cNvGrpSpPr/>
        <p:nvPr/>
      </p:nvGrpSpPr>
      <p:grpSpPr>
        <a:xfrm>
          <a:off x="0" y="0"/>
          <a:ext cx="0" cy="0"/>
          <a:chOff x="0" y="0"/>
          <a:chExt cx="0" cy="0"/>
        </a:xfrm>
      </p:grpSpPr>
      <p:sp>
        <p:nvSpPr>
          <p:cNvPr id="4" name="Rectangle 3"/>
          <p:cNvSpPr/>
          <p:nvPr userDrawn="1"/>
        </p:nvSpPr>
        <p:spPr>
          <a:xfrm>
            <a:off x="0" y="0"/>
            <a:ext cx="12192000" cy="121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304800" y="2598127"/>
            <a:ext cx="3714704" cy="2524794"/>
          </a:xfrm>
        </p:spPr>
        <p:txBody>
          <a:bodyPr lIns="91440" rIns="91440"/>
          <a:lstStyle>
            <a:lvl1pPr algn="ctr">
              <a:spcAft>
                <a:spcPts val="3000"/>
              </a:spcAft>
              <a:defRPr sz="24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2"/>
          <p:cNvSpPr>
            <a:spLocks noGrp="1"/>
          </p:cNvSpPr>
          <p:nvPr>
            <p:ph idx="14"/>
          </p:nvPr>
        </p:nvSpPr>
        <p:spPr>
          <a:xfrm>
            <a:off x="4168631" y="2598127"/>
            <a:ext cx="3840480" cy="2524794"/>
          </a:xfrm>
        </p:spPr>
        <p:txBody>
          <a:bodyPr lIns="91440" rIns="91440"/>
          <a:lstStyle>
            <a:lvl1pPr algn="ctr">
              <a:defRPr lang="en-US" sz="2400"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spcAft>
                <a:spcPts val="3000"/>
              </a:spcAft>
              <a:buFont typeface="Arial" panose="020B0604020202020204" pitchFamily="34" charset="0"/>
              <a:buNone/>
            </a:pPr>
            <a:r>
              <a:rPr lang="en-US" smtClean="0"/>
              <a:t>Click to edit Master text styles</a:t>
            </a:r>
          </a:p>
          <a:p>
            <a:pPr marL="0" lvl="1" indent="0" algn="ctr" defTabSz="914400" rtl="0" eaLnBrk="1" latinLnBrk="0" hangingPunct="1">
              <a:lnSpc>
                <a:spcPct val="90000"/>
              </a:lnSpc>
              <a:spcBef>
                <a:spcPts val="1000"/>
              </a:spcBef>
              <a:spcAft>
                <a:spcPts val="3000"/>
              </a:spcAft>
              <a:buFont typeface="Arial" panose="020B0604020202020204" pitchFamily="34" charset="0"/>
              <a:buNone/>
            </a:pPr>
            <a:r>
              <a:rPr lang="en-US" smtClean="0"/>
              <a:t>Second level</a:t>
            </a:r>
          </a:p>
          <a:p>
            <a:pPr marL="0" lvl="2" indent="0" algn="ctr" defTabSz="914400" rtl="0" eaLnBrk="1" latinLnBrk="0" hangingPunct="1">
              <a:lnSpc>
                <a:spcPct val="90000"/>
              </a:lnSpc>
              <a:spcBef>
                <a:spcPts val="1000"/>
              </a:spcBef>
              <a:spcAft>
                <a:spcPts val="3000"/>
              </a:spcAft>
              <a:buFont typeface="Arial" panose="020B0604020202020204" pitchFamily="34" charset="0"/>
              <a:buNone/>
            </a:pPr>
            <a:r>
              <a:rPr lang="en-US" smtClean="0"/>
              <a:t>Third level</a:t>
            </a:r>
          </a:p>
          <a:p>
            <a:pPr marL="0" lvl="3" indent="0" algn="ctr" defTabSz="914400" rtl="0" eaLnBrk="1" latinLnBrk="0" hangingPunct="1">
              <a:lnSpc>
                <a:spcPct val="90000"/>
              </a:lnSpc>
              <a:spcBef>
                <a:spcPts val="1000"/>
              </a:spcBef>
              <a:spcAft>
                <a:spcPts val="3000"/>
              </a:spcAft>
              <a:buFont typeface="Arial" panose="020B0604020202020204" pitchFamily="34" charset="0"/>
              <a:buNone/>
            </a:pPr>
            <a:r>
              <a:rPr lang="en-US" smtClean="0"/>
              <a:t>Fourth level</a:t>
            </a:r>
          </a:p>
          <a:p>
            <a:pPr marL="0" lvl="4" indent="0" algn="ctr" defTabSz="914400" rtl="0" eaLnBrk="1" latinLnBrk="0" hangingPunct="1">
              <a:lnSpc>
                <a:spcPct val="90000"/>
              </a:lnSpc>
              <a:spcBef>
                <a:spcPts val="1000"/>
              </a:spcBef>
              <a:spcAft>
                <a:spcPts val="3000"/>
              </a:spcAft>
              <a:buFont typeface="Arial" panose="020B0604020202020204" pitchFamily="34" charset="0"/>
              <a:buNone/>
            </a:pPr>
            <a:r>
              <a:rPr lang="en-US" smtClean="0"/>
              <a:t>Fifth level</a:t>
            </a:r>
            <a:endParaRPr lang="en-US" dirty="0"/>
          </a:p>
        </p:txBody>
      </p:sp>
      <p:sp>
        <p:nvSpPr>
          <p:cNvPr id="9" name="Content Placeholder 2"/>
          <p:cNvSpPr>
            <a:spLocks noGrp="1"/>
          </p:cNvSpPr>
          <p:nvPr>
            <p:ph idx="15"/>
          </p:nvPr>
        </p:nvSpPr>
        <p:spPr>
          <a:xfrm>
            <a:off x="8158238" y="2598127"/>
            <a:ext cx="3773077" cy="2524794"/>
          </a:xfrm>
        </p:spPr>
        <p:txBody>
          <a:bodyPr lIns="91440" rIns="91440"/>
          <a:lstStyle>
            <a:lvl1pPr algn="ctr">
              <a:defRPr lang="en-US" sz="2400"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spcAft>
                <a:spcPts val="3000"/>
              </a:spcAft>
              <a:buFont typeface="Arial" panose="020B0604020202020204" pitchFamily="34" charset="0"/>
              <a:buNone/>
            </a:pPr>
            <a:r>
              <a:rPr lang="en-US" smtClean="0"/>
              <a:t>Click to edit Master text styles</a:t>
            </a:r>
          </a:p>
          <a:p>
            <a:pPr marL="0" lvl="1" indent="0" algn="ctr" defTabSz="914400" rtl="0" eaLnBrk="1" latinLnBrk="0" hangingPunct="1">
              <a:lnSpc>
                <a:spcPct val="90000"/>
              </a:lnSpc>
              <a:spcBef>
                <a:spcPts val="1000"/>
              </a:spcBef>
              <a:spcAft>
                <a:spcPts val="3000"/>
              </a:spcAft>
              <a:buFont typeface="Arial" panose="020B0604020202020204" pitchFamily="34" charset="0"/>
              <a:buNone/>
            </a:pPr>
            <a:r>
              <a:rPr lang="en-US" smtClean="0"/>
              <a:t>Second level</a:t>
            </a:r>
          </a:p>
          <a:p>
            <a:pPr marL="0" lvl="2" indent="0" algn="ctr" defTabSz="914400" rtl="0" eaLnBrk="1" latinLnBrk="0" hangingPunct="1">
              <a:lnSpc>
                <a:spcPct val="90000"/>
              </a:lnSpc>
              <a:spcBef>
                <a:spcPts val="1000"/>
              </a:spcBef>
              <a:spcAft>
                <a:spcPts val="3000"/>
              </a:spcAft>
              <a:buFont typeface="Arial" panose="020B0604020202020204" pitchFamily="34" charset="0"/>
              <a:buNone/>
            </a:pPr>
            <a:r>
              <a:rPr lang="en-US" smtClean="0"/>
              <a:t>Third level</a:t>
            </a:r>
          </a:p>
          <a:p>
            <a:pPr marL="0" lvl="3" indent="0" algn="ctr" defTabSz="914400" rtl="0" eaLnBrk="1" latinLnBrk="0" hangingPunct="1">
              <a:lnSpc>
                <a:spcPct val="90000"/>
              </a:lnSpc>
              <a:spcBef>
                <a:spcPts val="1000"/>
              </a:spcBef>
              <a:spcAft>
                <a:spcPts val="3000"/>
              </a:spcAft>
              <a:buFont typeface="Arial" panose="020B0604020202020204" pitchFamily="34" charset="0"/>
              <a:buNone/>
            </a:pPr>
            <a:r>
              <a:rPr lang="en-US" smtClean="0"/>
              <a:t>Fourth level</a:t>
            </a:r>
          </a:p>
          <a:p>
            <a:pPr marL="0" lvl="4" indent="0" algn="ctr" defTabSz="914400" rtl="0" eaLnBrk="1" latinLnBrk="0" hangingPunct="1">
              <a:lnSpc>
                <a:spcPct val="90000"/>
              </a:lnSpc>
              <a:spcBef>
                <a:spcPts val="1000"/>
              </a:spcBef>
              <a:spcAft>
                <a:spcPts val="3000"/>
              </a:spcAft>
              <a:buFont typeface="Arial" panose="020B0604020202020204" pitchFamily="34" charset="0"/>
              <a:buNone/>
            </a:pPr>
            <a:r>
              <a:rPr lang="en-US" smtClean="0"/>
              <a:t>Fifth level</a:t>
            </a:r>
            <a:endParaRPr lang="en-US" dirty="0"/>
          </a:p>
        </p:txBody>
      </p:sp>
      <p:sp>
        <p:nvSpPr>
          <p:cNvPr id="11" name="Freeform: Shape 10"/>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316322" y="339408"/>
            <a:ext cx="2375877" cy="535531"/>
          </a:xfrm>
        </p:spPr>
        <p:txBody>
          <a:bodyPr/>
          <a:lstStyle>
            <a:lvl1pPr algn="ctr">
              <a:defRPr lang="en-US" sz="3200" b="0" i="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a:t>
            </a:r>
          </a:p>
        </p:txBody>
      </p:sp>
      <p:sp>
        <p:nvSpPr>
          <p:cNvPr id="10" name="Text Placeholder 9"/>
          <p:cNvSpPr>
            <a:spLocks noGrp="1"/>
          </p:cNvSpPr>
          <p:nvPr>
            <p:ph type="body" sz="quarter" idx="16"/>
          </p:nvPr>
        </p:nvSpPr>
        <p:spPr>
          <a:xfrm>
            <a:off x="2879003" y="419100"/>
            <a:ext cx="9084398" cy="13700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315386595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5 Pillars smaller text">
    <p:spTree>
      <p:nvGrpSpPr>
        <p:cNvPr id="1" name=""/>
        <p:cNvGrpSpPr/>
        <p:nvPr/>
      </p:nvGrpSpPr>
      <p:grpSpPr>
        <a:xfrm>
          <a:off x="0" y="0"/>
          <a:ext cx="0" cy="0"/>
          <a:chOff x="0" y="0"/>
          <a:chExt cx="0" cy="0"/>
        </a:xfrm>
      </p:grpSpPr>
      <p:sp>
        <p:nvSpPr>
          <p:cNvPr id="4" name="Rectangle 3"/>
          <p:cNvSpPr/>
          <p:nvPr userDrawn="1"/>
        </p:nvSpPr>
        <p:spPr>
          <a:xfrm>
            <a:off x="0" y="0"/>
            <a:ext cx="12192000" cy="121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68658"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dirty="0"/>
          </a:p>
        </p:txBody>
      </p:sp>
      <p:sp>
        <p:nvSpPr>
          <p:cNvPr id="7" name="Content Placeholder 2"/>
          <p:cNvSpPr>
            <a:spLocks noGrp="1"/>
          </p:cNvSpPr>
          <p:nvPr>
            <p:ph idx="14"/>
          </p:nvPr>
        </p:nvSpPr>
        <p:spPr>
          <a:xfrm>
            <a:off x="2483635"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5"/>
          </p:nvPr>
        </p:nvSpPr>
        <p:spPr>
          <a:xfrm>
            <a:off x="4898612"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idx="16"/>
          </p:nvPr>
        </p:nvSpPr>
        <p:spPr>
          <a:xfrm>
            <a:off x="7313589"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2"/>
          <p:cNvSpPr>
            <a:spLocks noGrp="1"/>
          </p:cNvSpPr>
          <p:nvPr>
            <p:ph idx="17"/>
          </p:nvPr>
        </p:nvSpPr>
        <p:spPr>
          <a:xfrm>
            <a:off x="9728566"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Rectangle 11"/>
          <p:cNvSpPr/>
          <p:nvPr userDrawn="1"/>
        </p:nvSpPr>
        <p:spPr>
          <a:xfrm>
            <a:off x="297258"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2712235"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7542189"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9957166"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5127212"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p:cNvSpPr>
            <a:spLocks noGrp="1"/>
          </p:cNvSpPr>
          <p:nvPr>
            <p:ph type="body" sz="quarter" idx="13" hasCustomPrompt="1"/>
          </p:nvPr>
        </p:nvSpPr>
        <p:spPr>
          <a:xfrm>
            <a:off x="0" y="470361"/>
            <a:ext cx="12192000" cy="535531"/>
          </a:xfr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3200" b="0" kern="1200" dirty="0">
                <a:solidFill>
                  <a:schemeClr val="tx1">
                    <a:lumMod val="85000"/>
                    <a:lumOff val="15000"/>
                  </a:schemeClr>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7" name="Content Placeholder 2"/>
          <p:cNvSpPr>
            <a:spLocks noGrp="1"/>
          </p:cNvSpPr>
          <p:nvPr>
            <p:ph idx="18" hasCustomPrompt="1"/>
          </p:nvPr>
        </p:nvSpPr>
        <p:spPr>
          <a:xfrm>
            <a:off x="68658" y="2577396"/>
            <a:ext cx="2377440" cy="840230"/>
          </a:xfrm>
        </p:spPr>
        <p:txBody>
          <a:bodyPr lIns="146304" rIns="146304"/>
          <a:lstStyle>
            <a:lvl1pPr marL="0" algn="ctr" defTabSz="914400" rtl="0" eaLnBrk="1" latinLnBrk="0" hangingPunct="1">
              <a:defRPr lang="en-US" sz="5400" kern="1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8" name="Content Placeholder 2"/>
          <p:cNvSpPr>
            <a:spLocks noGrp="1"/>
          </p:cNvSpPr>
          <p:nvPr>
            <p:ph idx="19" hasCustomPrompt="1"/>
          </p:nvPr>
        </p:nvSpPr>
        <p:spPr>
          <a:xfrm>
            <a:off x="2483635" y="2577396"/>
            <a:ext cx="2377440" cy="840230"/>
          </a:xfrm>
        </p:spPr>
        <p:txBody>
          <a:bodyPr lIns="146304" rIns="146304"/>
          <a:lstStyle>
            <a:lvl1pPr algn="ctr">
              <a:defRPr lang="en-US" sz="5400" b="1" kern="1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dirty="0"/>
              <a:t>#</a:t>
            </a:r>
          </a:p>
        </p:txBody>
      </p:sp>
      <p:sp>
        <p:nvSpPr>
          <p:cNvPr id="19" name="Content Placeholder 2"/>
          <p:cNvSpPr>
            <a:spLocks noGrp="1"/>
          </p:cNvSpPr>
          <p:nvPr>
            <p:ph idx="20" hasCustomPrompt="1"/>
          </p:nvPr>
        </p:nvSpPr>
        <p:spPr>
          <a:xfrm>
            <a:off x="4898612" y="2577396"/>
            <a:ext cx="2377440" cy="840230"/>
          </a:xfrm>
        </p:spPr>
        <p:txBody>
          <a:bodyPr vert="horz" wrap="square" lIns="146304" tIns="45720" rIns="146304" bIns="45720" rtlCol="0">
            <a:spAutoFit/>
          </a:bodyPr>
          <a:lstStyle>
            <a:lvl1pPr algn="ctr">
              <a:defRPr lang="en-US" sz="54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
        <p:nvSpPr>
          <p:cNvPr id="20" name="Content Placeholder 2"/>
          <p:cNvSpPr>
            <a:spLocks noGrp="1"/>
          </p:cNvSpPr>
          <p:nvPr>
            <p:ph idx="21" hasCustomPrompt="1"/>
          </p:nvPr>
        </p:nvSpPr>
        <p:spPr>
          <a:xfrm>
            <a:off x="7313589" y="2577396"/>
            <a:ext cx="2377440" cy="840230"/>
          </a:xfrm>
        </p:spPr>
        <p:txBody>
          <a:bodyPr vert="horz" wrap="square" lIns="146304" tIns="45720" rIns="146304" bIns="45720" rtlCol="0">
            <a:spAutoFit/>
          </a:bodyPr>
          <a:lstStyle>
            <a:lvl1pPr algn="ctr">
              <a:defRPr lang="en-US" sz="54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
        <p:nvSpPr>
          <p:cNvPr id="21" name="Content Placeholder 2"/>
          <p:cNvSpPr>
            <a:spLocks noGrp="1"/>
          </p:cNvSpPr>
          <p:nvPr>
            <p:ph idx="22" hasCustomPrompt="1"/>
          </p:nvPr>
        </p:nvSpPr>
        <p:spPr>
          <a:xfrm>
            <a:off x="9728566" y="2577396"/>
            <a:ext cx="2377440" cy="840230"/>
          </a:xfrm>
        </p:spPr>
        <p:txBody>
          <a:bodyPr vert="horz" wrap="square" lIns="146304" tIns="45720" rIns="146304" bIns="45720" rtlCol="0">
            <a:spAutoFit/>
          </a:bodyPr>
          <a:lstStyle>
            <a:lvl1pPr algn="ctr">
              <a:defRPr lang="en-US" sz="54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Tree>
    <p:extLst>
      <p:ext uri="{BB962C8B-B14F-4D97-AF65-F5344CB8AC3E}">
        <p14:creationId xmlns:p14="http://schemas.microsoft.com/office/powerpoint/2010/main" val="32491181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14:presetBounceEnd="32000">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14:bounceEnd="32000">
                                          <p:cBhvr additive="base">
                                            <p:cTn id="11" dur="750" fill="hold"/>
                                            <p:tgtEl>
                                              <p:spTgt spid="17">
                                                <p:txEl>
                                                  <p:pRg st="0" end="0"/>
                                                </p:txEl>
                                              </p:spTgt>
                                            </p:tgtEl>
                                            <p:attrNameLst>
                                              <p:attrName>ppt_x</p:attrName>
                                            </p:attrNameLst>
                                          </p:cBhvr>
                                          <p:tavLst>
                                            <p:tav tm="0">
                                              <p:val>
                                                <p:strVal val="#ppt_x"/>
                                              </p:val>
                                            </p:tav>
                                            <p:tav tm="100000">
                                              <p:val>
                                                <p:strVal val="#ppt_x"/>
                                              </p:val>
                                            </p:tav>
                                          </p:tavLst>
                                        </p:anim>
                                        <p:anim calcmode="lin" valueType="num" p14:bounceEnd="32000">
                                          <p:cBhvr additive="base">
                                            <p:cTn id="12" dur="750" fill="hold"/>
                                            <p:tgtEl>
                                              <p:spTgt spid="17">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ppt_x"/>
                                              </p:val>
                                            </p:tav>
                                            <p:tav tm="100000">
                                              <p:val>
                                                <p:strVal val="#ppt_x"/>
                                              </p:val>
                                            </p:tav>
                                          </p:tavLst>
                                        </p:anim>
                                        <p:anim calcmode="lin" valueType="num">
                                          <p:cBhvr additive="base">
                                            <p:cTn id="22" dur="75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 fill="hold" grpId="0" nodeType="withEffect" p14:presetBounceEnd="32000">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14:bounceEnd="32000">
                                          <p:cBhvr additive="base">
                                            <p:cTn id="25" dur="750" fill="hold"/>
                                            <p:tgtEl>
                                              <p:spTgt spid="18">
                                                <p:txEl>
                                                  <p:pRg st="0" end="0"/>
                                                </p:txEl>
                                              </p:spTgt>
                                            </p:tgtEl>
                                            <p:attrNameLst>
                                              <p:attrName>ppt_x</p:attrName>
                                            </p:attrNameLst>
                                          </p:cBhvr>
                                          <p:tavLst>
                                            <p:tav tm="0">
                                              <p:val>
                                                <p:strVal val="#ppt_x"/>
                                              </p:val>
                                            </p:tav>
                                            <p:tav tm="100000">
                                              <p:val>
                                                <p:strVal val="#ppt_x"/>
                                              </p:val>
                                            </p:tav>
                                          </p:tavLst>
                                        </p:anim>
                                        <p:anim calcmode="lin" valueType="num" p14:bounceEnd="32000">
                                          <p:cBhvr additive="base">
                                            <p:cTn id="26" dur="750" fill="hold"/>
                                            <p:tgtEl>
                                              <p:spTgt spid="18">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750" fill="hold"/>
                                            <p:tgtEl>
                                              <p:spTgt spid="16"/>
                                            </p:tgtEl>
                                            <p:attrNameLst>
                                              <p:attrName>ppt_x</p:attrName>
                                            </p:attrNameLst>
                                          </p:cBhvr>
                                          <p:tavLst>
                                            <p:tav tm="0">
                                              <p:val>
                                                <p:strVal val="#ppt_x"/>
                                              </p:val>
                                            </p:tav>
                                            <p:tav tm="100000">
                                              <p:val>
                                                <p:strVal val="#ppt_x"/>
                                              </p:val>
                                            </p:tav>
                                          </p:tavLst>
                                        </p:anim>
                                        <p:anim calcmode="lin" valueType="num">
                                          <p:cBhvr additive="base">
                                            <p:cTn id="36" dur="75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14:presetBounceEnd="32000">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14:bounceEnd="32000">
                                          <p:cBhvr additive="base">
                                            <p:cTn id="39" dur="750" fill="hold"/>
                                            <p:tgtEl>
                                              <p:spTgt spid="19"/>
                                            </p:tgtEl>
                                            <p:attrNameLst>
                                              <p:attrName>ppt_x</p:attrName>
                                            </p:attrNameLst>
                                          </p:cBhvr>
                                          <p:tavLst>
                                            <p:tav tm="0">
                                              <p:val>
                                                <p:strVal val="#ppt_x"/>
                                              </p:val>
                                            </p:tav>
                                            <p:tav tm="100000">
                                              <p:val>
                                                <p:strVal val="#ppt_x"/>
                                              </p:val>
                                            </p:tav>
                                          </p:tavLst>
                                        </p:anim>
                                        <p:anim calcmode="lin" valueType="num" p14:bounceEnd="32000">
                                          <p:cBhvr additive="base">
                                            <p:cTn id="40" dur="75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750" fill="hold"/>
                                            <p:tgtEl>
                                              <p:spTgt spid="9"/>
                                            </p:tgtEl>
                                            <p:attrNameLst>
                                              <p:attrName>ppt_x</p:attrName>
                                            </p:attrNameLst>
                                          </p:cBhvr>
                                          <p:tavLst>
                                            <p:tav tm="0">
                                              <p:val>
                                                <p:strVal val="#ppt_x"/>
                                              </p:val>
                                            </p:tav>
                                            <p:tav tm="100000">
                                              <p:val>
                                                <p:strVal val="#ppt_x"/>
                                              </p:val>
                                            </p:tav>
                                          </p:tavLst>
                                        </p:anim>
                                        <p:anim calcmode="lin" valueType="num">
                                          <p:cBhvr additive="base">
                                            <p:cTn id="4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decel="10000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750" fill="hold"/>
                                            <p:tgtEl>
                                              <p:spTgt spid="14"/>
                                            </p:tgtEl>
                                            <p:attrNameLst>
                                              <p:attrName>ppt_x</p:attrName>
                                            </p:attrNameLst>
                                          </p:cBhvr>
                                          <p:tavLst>
                                            <p:tav tm="0">
                                              <p:val>
                                                <p:strVal val="#ppt_x"/>
                                              </p:val>
                                            </p:tav>
                                            <p:tav tm="100000">
                                              <p:val>
                                                <p:strVal val="#ppt_x"/>
                                              </p:val>
                                            </p:tav>
                                          </p:tavLst>
                                        </p:anim>
                                        <p:anim calcmode="lin" valueType="num">
                                          <p:cBhvr additive="base">
                                            <p:cTn id="50" dur="75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1" fill="hold" grpId="0" nodeType="withEffect" p14:presetBounceEnd="32000">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14:bounceEnd="32000">
                                          <p:cBhvr additive="base">
                                            <p:cTn id="53" dur="750" fill="hold"/>
                                            <p:tgtEl>
                                              <p:spTgt spid="20"/>
                                            </p:tgtEl>
                                            <p:attrNameLst>
                                              <p:attrName>ppt_x</p:attrName>
                                            </p:attrNameLst>
                                          </p:cBhvr>
                                          <p:tavLst>
                                            <p:tav tm="0">
                                              <p:val>
                                                <p:strVal val="#ppt_x"/>
                                              </p:val>
                                            </p:tav>
                                            <p:tav tm="100000">
                                              <p:val>
                                                <p:strVal val="#ppt_x"/>
                                              </p:val>
                                            </p:tav>
                                          </p:tavLst>
                                        </p:anim>
                                        <p:anim calcmode="lin" valueType="num" p14:bounceEnd="32000">
                                          <p:cBhvr additive="base">
                                            <p:cTn id="54" dur="750" fill="hold"/>
                                            <p:tgtEl>
                                              <p:spTgt spid="20"/>
                                            </p:tgtEl>
                                            <p:attrNameLst>
                                              <p:attrName>ppt_y</p:attrName>
                                            </p:attrNameLst>
                                          </p:cBhvr>
                                          <p:tavLst>
                                            <p:tav tm="0">
                                              <p:val>
                                                <p:strVal val="0-#ppt_h/2"/>
                                              </p:val>
                                            </p:tav>
                                            <p:tav tm="100000">
                                              <p:val>
                                                <p:strVal val="#ppt_y"/>
                                              </p:val>
                                            </p:tav>
                                          </p:tavLst>
                                        </p:anim>
                                      </p:childTnLst>
                                    </p:cTn>
                                  </p:par>
                                  <p:par>
                                    <p:cTn id="55" presetID="2" presetClass="entr" presetSubtype="4" decel="10000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750" fill="hold"/>
                                            <p:tgtEl>
                                              <p:spTgt spid="10"/>
                                            </p:tgtEl>
                                            <p:attrNameLst>
                                              <p:attrName>ppt_x</p:attrName>
                                            </p:attrNameLst>
                                          </p:cBhvr>
                                          <p:tavLst>
                                            <p:tav tm="0">
                                              <p:val>
                                                <p:strVal val="#ppt_x"/>
                                              </p:val>
                                            </p:tav>
                                            <p:tav tm="100000">
                                              <p:val>
                                                <p:strVal val="#ppt_x"/>
                                              </p:val>
                                            </p:tav>
                                          </p:tavLst>
                                        </p:anim>
                                        <p:anim calcmode="lin" valueType="num">
                                          <p:cBhvr additive="base">
                                            <p:cTn id="5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decel="10000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750" fill="hold"/>
                                            <p:tgtEl>
                                              <p:spTgt spid="15"/>
                                            </p:tgtEl>
                                            <p:attrNameLst>
                                              <p:attrName>ppt_x</p:attrName>
                                            </p:attrNameLst>
                                          </p:cBhvr>
                                          <p:tavLst>
                                            <p:tav tm="0">
                                              <p:val>
                                                <p:strVal val="#ppt_x"/>
                                              </p:val>
                                            </p:tav>
                                            <p:tav tm="100000">
                                              <p:val>
                                                <p:strVal val="#ppt_x"/>
                                              </p:val>
                                            </p:tav>
                                          </p:tavLst>
                                        </p:anim>
                                        <p:anim calcmode="lin" valueType="num">
                                          <p:cBhvr additive="base">
                                            <p:cTn id="64" dur="750" fill="hold"/>
                                            <p:tgtEl>
                                              <p:spTgt spid="15"/>
                                            </p:tgtEl>
                                            <p:attrNameLst>
                                              <p:attrName>ppt_y</p:attrName>
                                            </p:attrNameLst>
                                          </p:cBhvr>
                                          <p:tavLst>
                                            <p:tav tm="0">
                                              <p:val>
                                                <p:strVal val="1+#ppt_h/2"/>
                                              </p:val>
                                            </p:tav>
                                            <p:tav tm="100000">
                                              <p:val>
                                                <p:strVal val="#ppt_y"/>
                                              </p:val>
                                            </p:tav>
                                          </p:tavLst>
                                        </p:anim>
                                      </p:childTnLst>
                                    </p:cTn>
                                  </p:par>
                                  <p:par>
                                    <p:cTn id="65" presetID="2" presetClass="entr" presetSubtype="1" fill="hold" grpId="0" nodeType="withEffect" p14:presetBounceEnd="32000">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14:bounceEnd="32000">
                                          <p:cBhvr additive="base">
                                            <p:cTn id="67" dur="750" fill="hold"/>
                                            <p:tgtEl>
                                              <p:spTgt spid="21"/>
                                            </p:tgtEl>
                                            <p:attrNameLst>
                                              <p:attrName>ppt_x</p:attrName>
                                            </p:attrNameLst>
                                          </p:cBhvr>
                                          <p:tavLst>
                                            <p:tav tm="0">
                                              <p:val>
                                                <p:strVal val="#ppt_x"/>
                                              </p:val>
                                            </p:tav>
                                            <p:tav tm="100000">
                                              <p:val>
                                                <p:strVal val="#ppt_x"/>
                                              </p:val>
                                            </p:tav>
                                          </p:tavLst>
                                        </p:anim>
                                        <p:anim calcmode="lin" valueType="num" p14:bounceEnd="32000">
                                          <p:cBhvr additive="base">
                                            <p:cTn id="68" dur="750" fill="hold"/>
                                            <p:tgtEl>
                                              <p:spTgt spid="21"/>
                                            </p:tgtEl>
                                            <p:attrNameLst>
                                              <p:attrName>ppt_y</p:attrName>
                                            </p:attrNameLst>
                                          </p:cBhvr>
                                          <p:tavLst>
                                            <p:tav tm="0">
                                              <p:val>
                                                <p:strVal val="0-#ppt_h/2"/>
                                              </p:val>
                                            </p:tav>
                                            <p:tav tm="100000">
                                              <p:val>
                                                <p:strVal val="#ppt_y"/>
                                              </p:val>
                                            </p:tav>
                                          </p:tavLst>
                                        </p:anim>
                                      </p:childTnLst>
                                    </p:cTn>
                                  </p:par>
                                  <p:par>
                                    <p:cTn id="69" presetID="2" presetClass="entr" presetSubtype="4" decel="10000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750" fill="hold"/>
                                            <p:tgtEl>
                                              <p:spTgt spid="11"/>
                                            </p:tgtEl>
                                            <p:attrNameLst>
                                              <p:attrName>ppt_x</p:attrName>
                                            </p:attrNameLst>
                                          </p:cBhvr>
                                          <p:tavLst>
                                            <p:tav tm="0">
                                              <p:val>
                                                <p:strVal val="#ppt_x"/>
                                              </p:val>
                                            </p:tav>
                                            <p:tav tm="100000">
                                              <p:val>
                                                <p:strVal val="#ppt_x"/>
                                              </p:val>
                                            </p:tav>
                                          </p:tavLst>
                                        </p:anim>
                                        <p:anim calcmode="lin" valueType="num">
                                          <p:cBhvr additive="base">
                                            <p:cTn id="7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7" grpId="0" uiExpand="1">
            <p:tmplLst>
              <p:tmpl>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ppt_x"/>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9" grpId="0">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0" grpId="0">
            <p:tmplLst>
              <p:tmpl>
                <p:tnLst>
                  <p:par>
                    <p:cTn presetID="2" presetClass="entr" presetSubtype="4"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ppt_x"/>
                              </p:val>
                            </p:tav>
                            <p:tav tm="100000">
                              <p:val>
                                <p:strVal val="#ppt_x"/>
                              </p:val>
                            </p:tav>
                          </p:tavLst>
                        </p:anim>
                        <p:anim calcmode="lin" valueType="num">
                          <p:cBhvr additive="base">
                            <p:cTn dur="750" fill="hold"/>
                            <p:tgtEl>
                              <p:spTgt spid="10"/>
                            </p:tgtEl>
                            <p:attrNameLst>
                              <p:attrName>ppt_y</p:attrName>
                            </p:attrNameLst>
                          </p:cBhvr>
                          <p:tavLst>
                            <p:tav tm="0">
                              <p:val>
                                <p:strVal val="1+#ppt_h/2"/>
                              </p:val>
                            </p:tav>
                            <p:tav tm="100000">
                              <p:val>
                                <p:strVal val="#ppt_y"/>
                              </p:val>
                            </p:tav>
                          </p:tavLst>
                        </p:anim>
                      </p:childTnLst>
                    </p:cTn>
                  </p:par>
                </p:tnLst>
              </p:tmpl>
            </p:tmplLst>
          </p:bldP>
          <p:bldP spid="11" grpId="0">
            <p:tmplLst>
              <p:tmpl>
                <p:tnLst>
                  <p:par>
                    <p:cTn presetID="2" presetClass="entr" presetSubtype="4"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ppt_x"/>
                              </p:val>
                            </p:tav>
                            <p:tav tm="100000">
                              <p:val>
                                <p:strVal val="#ppt_x"/>
                              </p:val>
                            </p:tav>
                          </p:tavLst>
                        </p:anim>
                        <p:anim calcmode="lin" valueType="num">
                          <p:cBhvr additive="base">
                            <p:cTn dur="75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animBg="1"/>
          <p:bldP spid="14" grpId="0" animBg="1"/>
          <p:bldP spid="15" grpId="0" animBg="1"/>
          <p:bldP spid="16" grpId="0" animBg="1"/>
          <p:bldP spid="17" grpId="0" uiExpand="1" build="p">
            <p:tmplLst>
              <p:tmpl lvl="1">
                <p:tnLst>
                  <p:par>
                    <p:cTn presetID="2" presetClass="entr" presetSubtype="1" fill="hold" nodeType="withEffect" p14:presetBounceEnd="32000">
                      <p:stCondLst>
                        <p:cond delay="0"/>
                      </p:stCondLst>
                      <p:childTnLst>
                        <p:set>
                          <p:cBhvr>
                            <p:cTn dur="1" fill="hold">
                              <p:stCondLst>
                                <p:cond delay="0"/>
                              </p:stCondLst>
                            </p:cTn>
                            <p:tgtEl>
                              <p:spTgt spid="17"/>
                            </p:tgtEl>
                            <p:attrNameLst>
                              <p:attrName>style.visibility</p:attrName>
                            </p:attrNameLst>
                          </p:cBhvr>
                          <p:to>
                            <p:strVal val="visible"/>
                          </p:to>
                        </p:set>
                        <p:anim calcmode="lin" valueType="num" p14:bounceEnd="32000">
                          <p:cBhvr additive="base">
                            <p:cTn dur="750" fill="hold"/>
                            <p:tgtEl>
                              <p:spTgt spid="17"/>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7"/>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8" grpId="0" uiExpand="1" build="p">
            <p:tmplLst>
              <p:tmpl lvl="1">
                <p:tnLst>
                  <p:par>
                    <p:cTn presetID="2" presetClass="entr" presetSubtype="1" fill="hold" nodeType="withEffect" p14:presetBounceEnd="32000">
                      <p:stCondLst>
                        <p:cond delay="0"/>
                      </p:stCondLst>
                      <p:childTnLst>
                        <p:set>
                          <p:cBhvr>
                            <p:cTn dur="1" fill="hold">
                              <p:stCondLst>
                                <p:cond delay="0"/>
                              </p:stCondLst>
                            </p:cTn>
                            <p:tgtEl>
                              <p:spTgt spid="18"/>
                            </p:tgtEl>
                            <p:attrNameLst>
                              <p:attrName>style.visibility</p:attrName>
                            </p:attrNameLst>
                          </p:cBhvr>
                          <p:to>
                            <p:strVal val="visible"/>
                          </p:to>
                        </p:set>
                        <p:anim calcmode="lin" valueType="num" p14:bounceEnd="32000">
                          <p:cBhvr additive="base">
                            <p:cTn dur="750" fill="hold"/>
                            <p:tgtEl>
                              <p:spTgt spid="18"/>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8"/>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Lst>
          </p:bldP>
          <p:bldP spid="19" grpId="0">
            <p:tmplLst>
              <p:tmpl>
                <p:tnLst>
                  <p:par>
                    <p:cTn presetID="2" presetClass="entr" presetSubtype="1" fill="hold" nodeType="withEffect" p14:presetBounceEnd="32000">
                      <p:stCondLst>
                        <p:cond delay="0"/>
                      </p:stCondLst>
                      <p:childTnLst>
                        <p:set>
                          <p:cBhvr>
                            <p:cTn dur="1" fill="hold">
                              <p:stCondLst>
                                <p:cond delay="0"/>
                              </p:stCondLst>
                            </p:cTn>
                            <p:tgtEl>
                              <p:spTgt spid="19"/>
                            </p:tgtEl>
                            <p:attrNameLst>
                              <p:attrName>style.visibility</p:attrName>
                            </p:attrNameLst>
                          </p:cBhvr>
                          <p:to>
                            <p:strVal val="visible"/>
                          </p:to>
                        </p:set>
                        <p:anim calcmode="lin" valueType="num" p14:bounceEnd="32000">
                          <p:cBhvr additive="base">
                            <p:cTn dur="750" fill="hold"/>
                            <p:tgtEl>
                              <p:spTgt spid="19"/>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9"/>
                            </p:tgtEl>
                            <p:attrNameLst>
                              <p:attrName>ppt_y</p:attrName>
                            </p:attrNameLst>
                          </p:cBhvr>
                          <p:tavLst>
                            <p:tav tm="0">
                              <p:val>
                                <p:strVal val="0-#ppt_h/2"/>
                              </p:val>
                            </p:tav>
                            <p:tav tm="100000">
                              <p:val>
                                <p:strVal val="#ppt_y"/>
                              </p:val>
                            </p:tav>
                          </p:tavLst>
                        </p:anim>
                      </p:childTnLst>
                    </p:cTn>
                  </p:par>
                </p:tnLst>
              </p:tmpl>
            </p:tmplLst>
          </p:bldP>
          <p:bldP spid="20" grpId="0">
            <p:tmplLst>
              <p:tmpl>
                <p:tnLst>
                  <p:par>
                    <p:cTn presetID="2" presetClass="entr" presetSubtype="1" fill="hold" nodeType="withEffect" p14:presetBounceEnd="32000">
                      <p:stCondLst>
                        <p:cond delay="0"/>
                      </p:stCondLst>
                      <p:childTnLst>
                        <p:set>
                          <p:cBhvr>
                            <p:cTn dur="1" fill="hold">
                              <p:stCondLst>
                                <p:cond delay="0"/>
                              </p:stCondLst>
                            </p:cTn>
                            <p:tgtEl>
                              <p:spTgt spid="20"/>
                            </p:tgtEl>
                            <p:attrNameLst>
                              <p:attrName>style.visibility</p:attrName>
                            </p:attrNameLst>
                          </p:cBhvr>
                          <p:to>
                            <p:strVal val="visible"/>
                          </p:to>
                        </p:set>
                        <p:anim calcmode="lin" valueType="num" p14:bounceEnd="32000">
                          <p:cBhvr additive="base">
                            <p:cTn dur="750" fill="hold"/>
                            <p:tgtEl>
                              <p:spTgt spid="20"/>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20"/>
                            </p:tgtEl>
                            <p:attrNameLst>
                              <p:attrName>ppt_y</p:attrName>
                            </p:attrNameLst>
                          </p:cBhvr>
                          <p:tavLst>
                            <p:tav tm="0">
                              <p:val>
                                <p:strVal val="0-#ppt_h/2"/>
                              </p:val>
                            </p:tav>
                            <p:tav tm="100000">
                              <p:val>
                                <p:strVal val="#ppt_y"/>
                              </p:val>
                            </p:tav>
                          </p:tavLst>
                        </p:anim>
                      </p:childTnLst>
                    </p:cTn>
                  </p:par>
                </p:tnLst>
              </p:tmpl>
            </p:tmplLst>
          </p:bldP>
          <p:bldP spid="21" grpId="0">
            <p:tmplLst>
              <p:tmpl>
                <p:tnLst>
                  <p:par>
                    <p:cTn presetID="2" presetClass="entr" presetSubtype="1" fill="hold" nodeType="withEffect" p14:presetBounceEnd="32000">
                      <p:stCondLst>
                        <p:cond delay="0"/>
                      </p:stCondLst>
                      <p:childTnLst>
                        <p:set>
                          <p:cBhvr>
                            <p:cTn dur="1" fill="hold">
                              <p:stCondLst>
                                <p:cond delay="0"/>
                              </p:stCondLst>
                            </p:cTn>
                            <p:tgtEl>
                              <p:spTgt spid="21"/>
                            </p:tgtEl>
                            <p:attrNameLst>
                              <p:attrName>style.visibility</p:attrName>
                            </p:attrNameLst>
                          </p:cBhvr>
                          <p:to>
                            <p:strVal val="visible"/>
                          </p:to>
                        </p:set>
                        <p:anim calcmode="lin" valueType="num" p14:bounceEnd="32000">
                          <p:cBhvr additive="base">
                            <p:cTn dur="750" fill="hold"/>
                            <p:tgtEl>
                              <p:spTgt spid="21"/>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21"/>
                            </p:tgtEl>
                            <p:attrNameLst>
                              <p:attrName>ppt_y</p:attrName>
                            </p:attrNameLst>
                          </p:cBhvr>
                          <p:tavLst>
                            <p:tav tm="0">
                              <p:val>
                                <p:strVal val="0-#ppt_h/2"/>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cBhvr additive="base">
                                            <p:cTn id="11" dur="75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2" dur="750" fill="hold"/>
                                            <p:tgtEl>
                                              <p:spTgt spid="17">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ppt_x"/>
                                              </p:val>
                                            </p:tav>
                                            <p:tav tm="100000">
                                              <p:val>
                                                <p:strVal val="#ppt_x"/>
                                              </p:val>
                                            </p:tav>
                                          </p:tavLst>
                                        </p:anim>
                                        <p:anim calcmode="lin" valueType="num">
                                          <p:cBhvr additive="base">
                                            <p:cTn id="22" dur="75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cBhvr additive="base">
                                            <p:cTn id="25" dur="75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6" dur="750" fill="hold"/>
                                            <p:tgtEl>
                                              <p:spTgt spid="18">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750" fill="hold"/>
                                            <p:tgtEl>
                                              <p:spTgt spid="16"/>
                                            </p:tgtEl>
                                            <p:attrNameLst>
                                              <p:attrName>ppt_x</p:attrName>
                                            </p:attrNameLst>
                                          </p:cBhvr>
                                          <p:tavLst>
                                            <p:tav tm="0">
                                              <p:val>
                                                <p:strVal val="#ppt_x"/>
                                              </p:val>
                                            </p:tav>
                                            <p:tav tm="100000">
                                              <p:val>
                                                <p:strVal val="#ppt_x"/>
                                              </p:val>
                                            </p:tav>
                                          </p:tavLst>
                                        </p:anim>
                                        <p:anim calcmode="lin" valueType="num">
                                          <p:cBhvr additive="base">
                                            <p:cTn id="36" dur="75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750" fill="hold"/>
                                            <p:tgtEl>
                                              <p:spTgt spid="19"/>
                                            </p:tgtEl>
                                            <p:attrNameLst>
                                              <p:attrName>ppt_x</p:attrName>
                                            </p:attrNameLst>
                                          </p:cBhvr>
                                          <p:tavLst>
                                            <p:tav tm="0">
                                              <p:val>
                                                <p:strVal val="#ppt_x"/>
                                              </p:val>
                                            </p:tav>
                                            <p:tav tm="100000">
                                              <p:val>
                                                <p:strVal val="#ppt_x"/>
                                              </p:val>
                                            </p:tav>
                                          </p:tavLst>
                                        </p:anim>
                                        <p:anim calcmode="lin" valueType="num">
                                          <p:cBhvr additive="base">
                                            <p:cTn id="40" dur="75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750" fill="hold"/>
                                            <p:tgtEl>
                                              <p:spTgt spid="9"/>
                                            </p:tgtEl>
                                            <p:attrNameLst>
                                              <p:attrName>ppt_x</p:attrName>
                                            </p:attrNameLst>
                                          </p:cBhvr>
                                          <p:tavLst>
                                            <p:tav tm="0">
                                              <p:val>
                                                <p:strVal val="#ppt_x"/>
                                              </p:val>
                                            </p:tav>
                                            <p:tav tm="100000">
                                              <p:val>
                                                <p:strVal val="#ppt_x"/>
                                              </p:val>
                                            </p:tav>
                                          </p:tavLst>
                                        </p:anim>
                                        <p:anim calcmode="lin" valueType="num">
                                          <p:cBhvr additive="base">
                                            <p:cTn id="4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decel="10000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750" fill="hold"/>
                                            <p:tgtEl>
                                              <p:spTgt spid="14"/>
                                            </p:tgtEl>
                                            <p:attrNameLst>
                                              <p:attrName>ppt_x</p:attrName>
                                            </p:attrNameLst>
                                          </p:cBhvr>
                                          <p:tavLst>
                                            <p:tav tm="0">
                                              <p:val>
                                                <p:strVal val="#ppt_x"/>
                                              </p:val>
                                            </p:tav>
                                            <p:tav tm="100000">
                                              <p:val>
                                                <p:strVal val="#ppt_x"/>
                                              </p:val>
                                            </p:tav>
                                          </p:tavLst>
                                        </p:anim>
                                        <p:anim calcmode="lin" valueType="num">
                                          <p:cBhvr additive="base">
                                            <p:cTn id="50" dur="75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1"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750" fill="hold"/>
                                            <p:tgtEl>
                                              <p:spTgt spid="20"/>
                                            </p:tgtEl>
                                            <p:attrNameLst>
                                              <p:attrName>ppt_x</p:attrName>
                                            </p:attrNameLst>
                                          </p:cBhvr>
                                          <p:tavLst>
                                            <p:tav tm="0">
                                              <p:val>
                                                <p:strVal val="#ppt_x"/>
                                              </p:val>
                                            </p:tav>
                                            <p:tav tm="100000">
                                              <p:val>
                                                <p:strVal val="#ppt_x"/>
                                              </p:val>
                                            </p:tav>
                                          </p:tavLst>
                                        </p:anim>
                                        <p:anim calcmode="lin" valueType="num">
                                          <p:cBhvr additive="base">
                                            <p:cTn id="54" dur="750" fill="hold"/>
                                            <p:tgtEl>
                                              <p:spTgt spid="20"/>
                                            </p:tgtEl>
                                            <p:attrNameLst>
                                              <p:attrName>ppt_y</p:attrName>
                                            </p:attrNameLst>
                                          </p:cBhvr>
                                          <p:tavLst>
                                            <p:tav tm="0">
                                              <p:val>
                                                <p:strVal val="0-#ppt_h/2"/>
                                              </p:val>
                                            </p:tav>
                                            <p:tav tm="100000">
                                              <p:val>
                                                <p:strVal val="#ppt_y"/>
                                              </p:val>
                                            </p:tav>
                                          </p:tavLst>
                                        </p:anim>
                                      </p:childTnLst>
                                    </p:cTn>
                                  </p:par>
                                  <p:par>
                                    <p:cTn id="55" presetID="2" presetClass="entr" presetSubtype="4" decel="10000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750" fill="hold"/>
                                            <p:tgtEl>
                                              <p:spTgt spid="10"/>
                                            </p:tgtEl>
                                            <p:attrNameLst>
                                              <p:attrName>ppt_x</p:attrName>
                                            </p:attrNameLst>
                                          </p:cBhvr>
                                          <p:tavLst>
                                            <p:tav tm="0">
                                              <p:val>
                                                <p:strVal val="#ppt_x"/>
                                              </p:val>
                                            </p:tav>
                                            <p:tav tm="100000">
                                              <p:val>
                                                <p:strVal val="#ppt_x"/>
                                              </p:val>
                                            </p:tav>
                                          </p:tavLst>
                                        </p:anim>
                                        <p:anim calcmode="lin" valueType="num">
                                          <p:cBhvr additive="base">
                                            <p:cTn id="5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decel="10000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750" fill="hold"/>
                                            <p:tgtEl>
                                              <p:spTgt spid="15"/>
                                            </p:tgtEl>
                                            <p:attrNameLst>
                                              <p:attrName>ppt_x</p:attrName>
                                            </p:attrNameLst>
                                          </p:cBhvr>
                                          <p:tavLst>
                                            <p:tav tm="0">
                                              <p:val>
                                                <p:strVal val="#ppt_x"/>
                                              </p:val>
                                            </p:tav>
                                            <p:tav tm="100000">
                                              <p:val>
                                                <p:strVal val="#ppt_x"/>
                                              </p:val>
                                            </p:tav>
                                          </p:tavLst>
                                        </p:anim>
                                        <p:anim calcmode="lin" valueType="num">
                                          <p:cBhvr additive="base">
                                            <p:cTn id="64" dur="750" fill="hold"/>
                                            <p:tgtEl>
                                              <p:spTgt spid="15"/>
                                            </p:tgtEl>
                                            <p:attrNameLst>
                                              <p:attrName>ppt_y</p:attrName>
                                            </p:attrNameLst>
                                          </p:cBhvr>
                                          <p:tavLst>
                                            <p:tav tm="0">
                                              <p:val>
                                                <p:strVal val="1+#ppt_h/2"/>
                                              </p:val>
                                            </p:tav>
                                            <p:tav tm="100000">
                                              <p:val>
                                                <p:strVal val="#ppt_y"/>
                                              </p:val>
                                            </p:tav>
                                          </p:tavLst>
                                        </p:anim>
                                      </p:childTnLst>
                                    </p:cTn>
                                  </p:par>
                                  <p:par>
                                    <p:cTn id="65" presetID="2" presetClass="entr" presetSubtype="1"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750" fill="hold"/>
                                            <p:tgtEl>
                                              <p:spTgt spid="21"/>
                                            </p:tgtEl>
                                            <p:attrNameLst>
                                              <p:attrName>ppt_x</p:attrName>
                                            </p:attrNameLst>
                                          </p:cBhvr>
                                          <p:tavLst>
                                            <p:tav tm="0">
                                              <p:val>
                                                <p:strVal val="#ppt_x"/>
                                              </p:val>
                                            </p:tav>
                                            <p:tav tm="100000">
                                              <p:val>
                                                <p:strVal val="#ppt_x"/>
                                              </p:val>
                                            </p:tav>
                                          </p:tavLst>
                                        </p:anim>
                                        <p:anim calcmode="lin" valueType="num">
                                          <p:cBhvr additive="base">
                                            <p:cTn id="68" dur="750" fill="hold"/>
                                            <p:tgtEl>
                                              <p:spTgt spid="21"/>
                                            </p:tgtEl>
                                            <p:attrNameLst>
                                              <p:attrName>ppt_y</p:attrName>
                                            </p:attrNameLst>
                                          </p:cBhvr>
                                          <p:tavLst>
                                            <p:tav tm="0">
                                              <p:val>
                                                <p:strVal val="0-#ppt_h/2"/>
                                              </p:val>
                                            </p:tav>
                                            <p:tav tm="100000">
                                              <p:val>
                                                <p:strVal val="#ppt_y"/>
                                              </p:val>
                                            </p:tav>
                                          </p:tavLst>
                                        </p:anim>
                                      </p:childTnLst>
                                    </p:cTn>
                                  </p:par>
                                  <p:par>
                                    <p:cTn id="69" presetID="2" presetClass="entr" presetSubtype="4" decel="10000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750" fill="hold"/>
                                            <p:tgtEl>
                                              <p:spTgt spid="11"/>
                                            </p:tgtEl>
                                            <p:attrNameLst>
                                              <p:attrName>ppt_x</p:attrName>
                                            </p:attrNameLst>
                                          </p:cBhvr>
                                          <p:tavLst>
                                            <p:tav tm="0">
                                              <p:val>
                                                <p:strVal val="#ppt_x"/>
                                              </p:val>
                                            </p:tav>
                                            <p:tav tm="100000">
                                              <p:val>
                                                <p:strVal val="#ppt_x"/>
                                              </p:val>
                                            </p:tav>
                                          </p:tavLst>
                                        </p:anim>
                                        <p:anim calcmode="lin" valueType="num">
                                          <p:cBhvr additive="base">
                                            <p:cTn id="7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7" grpId="0" uiExpand="1">
            <p:tmplLst>
              <p:tmpl>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ppt_x"/>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9" grpId="0">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0" grpId="0">
            <p:tmplLst>
              <p:tmpl>
                <p:tnLst>
                  <p:par>
                    <p:cTn presetID="2" presetClass="entr" presetSubtype="4"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ppt_x"/>
                              </p:val>
                            </p:tav>
                            <p:tav tm="100000">
                              <p:val>
                                <p:strVal val="#ppt_x"/>
                              </p:val>
                            </p:tav>
                          </p:tavLst>
                        </p:anim>
                        <p:anim calcmode="lin" valueType="num">
                          <p:cBhvr additive="base">
                            <p:cTn dur="750" fill="hold"/>
                            <p:tgtEl>
                              <p:spTgt spid="10"/>
                            </p:tgtEl>
                            <p:attrNameLst>
                              <p:attrName>ppt_y</p:attrName>
                            </p:attrNameLst>
                          </p:cBhvr>
                          <p:tavLst>
                            <p:tav tm="0">
                              <p:val>
                                <p:strVal val="1+#ppt_h/2"/>
                              </p:val>
                            </p:tav>
                            <p:tav tm="100000">
                              <p:val>
                                <p:strVal val="#ppt_y"/>
                              </p:val>
                            </p:tav>
                          </p:tavLst>
                        </p:anim>
                      </p:childTnLst>
                    </p:cTn>
                  </p:par>
                </p:tnLst>
              </p:tmpl>
            </p:tmplLst>
          </p:bldP>
          <p:bldP spid="11" grpId="0">
            <p:tmplLst>
              <p:tmpl>
                <p:tnLst>
                  <p:par>
                    <p:cTn presetID="2" presetClass="entr" presetSubtype="4"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ppt_x"/>
                              </p:val>
                            </p:tav>
                            <p:tav tm="100000">
                              <p:val>
                                <p:strVal val="#ppt_x"/>
                              </p:val>
                            </p:tav>
                          </p:tavLst>
                        </p:anim>
                        <p:anim calcmode="lin" valueType="num">
                          <p:cBhvr additive="base">
                            <p:cTn dur="75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animBg="1"/>
          <p:bldP spid="14" grpId="0" animBg="1"/>
          <p:bldP spid="15" grpId="0" animBg="1"/>
          <p:bldP spid="16" grpId="0" animBg="1"/>
          <p:bldP spid="17" grpId="0" uiExpand="1" build="p">
            <p:tmplLst>
              <p:tmpl lvl="1">
                <p:tnLst>
                  <p:par>
                    <p:cTn presetID="2" presetClass="entr" presetSubtype="1"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8" grpId="0" uiExpand="1" build="p">
            <p:tmplLst>
              <p:tmpl lvl="1">
                <p:tnLst>
                  <p:par>
                    <p:cTn presetID="2" presetClass="entr" presetSubtype="1"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Lst>
          </p:bldP>
          <p:bldP spid="19" grpId="0">
            <p:tmplLst>
              <p:tmpl>
                <p:tnLst>
                  <p:par>
                    <p:cTn presetID="2" presetClass="entr" presetSubtype="1"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50" fill="hold"/>
                            <p:tgtEl>
                              <p:spTgt spid="19"/>
                            </p:tgtEl>
                            <p:attrNameLst>
                              <p:attrName>ppt_x</p:attrName>
                            </p:attrNameLst>
                          </p:cBhvr>
                          <p:tavLst>
                            <p:tav tm="0">
                              <p:val>
                                <p:strVal val="#ppt_x"/>
                              </p:val>
                            </p:tav>
                            <p:tav tm="100000">
                              <p:val>
                                <p:strVal val="#ppt_x"/>
                              </p:val>
                            </p:tav>
                          </p:tavLst>
                        </p:anim>
                        <p:anim calcmode="lin" valueType="num">
                          <p:cBhvr additive="base">
                            <p:cTn dur="750" fill="hold"/>
                            <p:tgtEl>
                              <p:spTgt spid="19"/>
                            </p:tgtEl>
                            <p:attrNameLst>
                              <p:attrName>ppt_y</p:attrName>
                            </p:attrNameLst>
                          </p:cBhvr>
                          <p:tavLst>
                            <p:tav tm="0">
                              <p:val>
                                <p:strVal val="0-#ppt_h/2"/>
                              </p:val>
                            </p:tav>
                            <p:tav tm="100000">
                              <p:val>
                                <p:strVal val="#ppt_y"/>
                              </p:val>
                            </p:tav>
                          </p:tavLst>
                        </p:anim>
                      </p:childTnLst>
                    </p:cTn>
                  </p:par>
                </p:tnLst>
              </p:tmpl>
            </p:tmplLst>
          </p:bldP>
          <p:bldP spid="20" grpId="0">
            <p:tmplLst>
              <p:tmpl>
                <p:tnLst>
                  <p:par>
                    <p:cTn presetID="2" presetClass="entr" presetSubtype="1"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750" fill="hold"/>
                            <p:tgtEl>
                              <p:spTgt spid="20"/>
                            </p:tgtEl>
                            <p:attrNameLst>
                              <p:attrName>ppt_x</p:attrName>
                            </p:attrNameLst>
                          </p:cBhvr>
                          <p:tavLst>
                            <p:tav tm="0">
                              <p:val>
                                <p:strVal val="#ppt_x"/>
                              </p:val>
                            </p:tav>
                            <p:tav tm="100000">
                              <p:val>
                                <p:strVal val="#ppt_x"/>
                              </p:val>
                            </p:tav>
                          </p:tavLst>
                        </p:anim>
                        <p:anim calcmode="lin" valueType="num">
                          <p:cBhvr additive="base">
                            <p:cTn dur="750" fill="hold"/>
                            <p:tgtEl>
                              <p:spTgt spid="20"/>
                            </p:tgtEl>
                            <p:attrNameLst>
                              <p:attrName>ppt_y</p:attrName>
                            </p:attrNameLst>
                          </p:cBhvr>
                          <p:tavLst>
                            <p:tav tm="0">
                              <p:val>
                                <p:strVal val="0-#ppt_h/2"/>
                              </p:val>
                            </p:tav>
                            <p:tav tm="100000">
                              <p:val>
                                <p:strVal val="#ppt_y"/>
                              </p:val>
                            </p:tav>
                          </p:tavLst>
                        </p:anim>
                      </p:childTnLst>
                    </p:cTn>
                  </p:par>
                </p:tnLst>
              </p:tmpl>
            </p:tmplLst>
          </p:bldP>
          <p:bldP spid="21" grpId="0">
            <p:tmplLst>
              <p:tmpl>
                <p:tnLst>
                  <p:par>
                    <p:cTn presetID="2" presetClass="entr" presetSubtype="1"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750" fill="hold"/>
                            <p:tgtEl>
                              <p:spTgt spid="21"/>
                            </p:tgtEl>
                            <p:attrNameLst>
                              <p:attrName>ppt_x</p:attrName>
                            </p:attrNameLst>
                          </p:cBhvr>
                          <p:tavLst>
                            <p:tav tm="0">
                              <p:val>
                                <p:strVal val="#ppt_x"/>
                              </p:val>
                            </p:tav>
                            <p:tav tm="100000">
                              <p:val>
                                <p:strVal val="#ppt_x"/>
                              </p:val>
                            </p:tav>
                          </p:tavLst>
                        </p:anim>
                        <p:anim calcmode="lin" valueType="num">
                          <p:cBhvr additive="base">
                            <p:cTn dur="750" fill="hold"/>
                            <p:tgtEl>
                              <p:spTgt spid="21"/>
                            </p:tgtEl>
                            <p:attrNameLst>
                              <p:attrName>ppt_y</p:attrName>
                            </p:attrNameLst>
                          </p:cBhvr>
                          <p:tavLst>
                            <p:tav tm="0">
                              <p:val>
                                <p:strVal val="0-#ppt_h/2"/>
                              </p:val>
                            </p:tav>
                            <p:tav tm="100000">
                              <p:val>
                                <p:strVal val="#ppt_y"/>
                              </p:val>
                            </p:tav>
                          </p:tavLst>
                        </p:anim>
                      </p:childTnLst>
                    </p:cTn>
                  </p:par>
                </p:tnLst>
              </p:tmpl>
            </p:tmplLst>
          </p:bldP>
        </p:bldLst>
      </p:timing>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ltGray">
          <a:xfrm>
            <a:off x="6129304" y="0"/>
            <a:ext cx="6062696" cy="6856100"/>
          </a:xfrm>
          <a:blipFill>
            <a:blip r:embed="rId2"/>
            <a:srcRect/>
            <a:stretch>
              <a:fillRect/>
            </a:stretch>
          </a:blipFill>
        </p:spPr>
        <p:txBody>
          <a:bodyPr tIns="548640" anchor="ctr" anchorCtr="0">
            <a:noAutofit/>
          </a:bodyPr>
          <a:lstStyle>
            <a:lvl1pPr marL="0" indent="0" algn="ctr">
              <a:buNone/>
              <a:defRPr sz="3600" b="1" cap="none" baseline="0">
                <a:solidFill>
                  <a:srgbClr val="FFC000"/>
                </a:solidFill>
                <a:latin typeface="+mn-lt"/>
              </a:defRPr>
            </a:lvl1pPr>
          </a:lstStyle>
          <a:p>
            <a:r>
              <a:rPr lang="en-US" dirty="0"/>
              <a:t>Click icon to add pictures or go online at…</a:t>
            </a:r>
          </a:p>
        </p:txBody>
      </p:sp>
      <p:sp>
        <p:nvSpPr>
          <p:cNvPr id="6"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8" name="Text Placeholder 6"/>
          <p:cNvSpPr>
            <a:spLocks noGrp="1"/>
          </p:cNvSpPr>
          <p:nvPr>
            <p:ph type="body" sz="quarter" idx="11"/>
          </p:nvPr>
        </p:nvSpPr>
        <p:spPr>
          <a:xfrm>
            <a:off x="0" y="3428050"/>
            <a:ext cx="6129304"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2"/>
          <p:cNvSpPr>
            <a:spLocks noGrp="1"/>
          </p:cNvSpPr>
          <p:nvPr>
            <p:ph type="body" sz="quarter" idx="19"/>
          </p:nvPr>
        </p:nvSpPr>
        <p:spPr>
          <a:xfrm>
            <a:off x="0" y="1554163"/>
            <a:ext cx="6096000" cy="535531"/>
          </a:xfrm>
        </p:spPr>
        <p:txBody>
          <a:bodyPr/>
          <a:lstStyle>
            <a:lvl1pPr algn="ctr">
              <a:defRPr sz="3600" b="0">
                <a:latin typeface="+mj-lt"/>
              </a:defRPr>
            </a:lvl1pPr>
            <a:lvl2pPr algn="ctr">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smtClean="0"/>
              <a:t>Click to edit Master text styles</a:t>
            </a:r>
          </a:p>
        </p:txBody>
      </p:sp>
      <p:sp>
        <p:nvSpPr>
          <p:cNvPr id="10"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1465193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129304" y="0"/>
            <a:ext cx="6062696" cy="6856100"/>
          </a:xfrm>
          <a:blipFill>
            <a:blip r:embed="rId2"/>
            <a:srcRect/>
            <a:stretch>
              <a:fillRect/>
            </a:stretch>
          </a:blipFill>
        </p:spPr>
        <p:txBody>
          <a:bodyPr tIns="548640" anchor="ctr" anchorCtr="0">
            <a:noAutofit/>
          </a:bodyPr>
          <a:lstStyle>
            <a:lvl1pPr marL="0" indent="0" algn="ctr">
              <a:buNone/>
              <a:defRPr sz="3600" b="1" cap="none" baseline="0">
                <a:solidFill>
                  <a:srgbClr val="FFC000"/>
                </a:solidFill>
                <a:latin typeface="+mn-lt"/>
              </a:defRPr>
            </a:lvl1pPr>
          </a:lstStyle>
          <a:p>
            <a:r>
              <a:rPr lang="en-US" smtClean="0"/>
              <a:t>Click icon to add picture</a:t>
            </a:r>
            <a:endParaRPr lang="en-US" dirty="0"/>
          </a:p>
        </p:txBody>
      </p:sp>
      <p:sp>
        <p:nvSpPr>
          <p:cNvPr id="4" name="Slide Number Placeholder 5"/>
          <p:cNvSpPr>
            <a:spLocks noGrp="1"/>
          </p:cNvSpPr>
          <p:nvPr>
            <p:ph type="sldNum" sz="quarter" idx="4"/>
          </p:nvPr>
        </p:nvSpPr>
        <p:spPr>
          <a:xfrm>
            <a:off x="11837561" y="6484937"/>
            <a:ext cx="387743" cy="365125"/>
          </a:xfrm>
          <a:prstGeom prst="rect">
            <a:avLst/>
          </a:prstGeom>
        </p:spPr>
        <p:txBody>
          <a:bodyPr vert="horz" lIns="91440" tIns="45720" rIns="91440" bIns="45720" rtlCol="0" anchor="ctr"/>
          <a:lstStyle>
            <a:lvl1pPr algn="r">
              <a:defRPr sz="1100">
                <a:solidFill>
                  <a:schemeClr val="bg1"/>
                </a:solidFill>
              </a:defRPr>
            </a:lvl1pPr>
          </a:lstStyle>
          <a:p>
            <a:fld id="{5AE1514C-5E56-4738-A1FF-4B1CFD2A3E36}" type="slidenum">
              <a:rPr lang="en-US" smtClean="0"/>
              <a:pPr/>
              <a:t>‹#›</a:t>
            </a:fld>
            <a:endParaRPr lang="en-US" dirty="0"/>
          </a:p>
        </p:txBody>
      </p:sp>
      <p:sp>
        <p:nvSpPr>
          <p:cNvPr id="6"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9" name="Text Placeholder 6"/>
          <p:cNvSpPr>
            <a:spLocks noGrp="1"/>
          </p:cNvSpPr>
          <p:nvPr>
            <p:ph type="body" sz="quarter" idx="11"/>
          </p:nvPr>
        </p:nvSpPr>
        <p:spPr>
          <a:xfrm>
            <a:off x="0" y="3429000"/>
            <a:ext cx="6096000" cy="2594043"/>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spcAft>
                <a:spcPts val="600"/>
              </a:spcAft>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2"/>
          <p:cNvSpPr>
            <a:spLocks noGrp="1"/>
          </p:cNvSpPr>
          <p:nvPr>
            <p:ph type="body" sz="quarter" idx="19"/>
          </p:nvPr>
        </p:nvSpPr>
        <p:spPr>
          <a:xfrm>
            <a:off x="0" y="1554163"/>
            <a:ext cx="6096000" cy="548957"/>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smtClean="0"/>
              <a:t>Click to edit Master text styles</a:t>
            </a:r>
          </a:p>
        </p:txBody>
      </p:sp>
      <p:sp>
        <p:nvSpPr>
          <p:cNvPr id="12" name="Slide Number Placeholder 7"/>
          <p:cNvSpPr txBox="1">
            <a:spLocks/>
          </p:cNvSpPr>
          <p:nvPr userDrawn="1"/>
        </p:nvSpPr>
        <p:spPr>
          <a:xfrm>
            <a:off x="10343911" y="6498718"/>
            <a:ext cx="523406" cy="365125"/>
          </a:xfrm>
          <a:prstGeom prst="rect">
            <a:avLst/>
          </a:prstGeom>
        </p:spPr>
        <p:txBody>
          <a:bodyPr vert="horz" wrap="none"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97E989-D798-4C62-8E93-3D2D613C2488}"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4439579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129304" y="0"/>
            <a:ext cx="6062696" cy="6856100"/>
          </a:xfrm>
          <a:blipFill>
            <a:blip r:embed="rId2"/>
            <a:srcRect/>
            <a:stretch>
              <a:fillRect/>
            </a:stretch>
          </a:blipFill>
        </p:spPr>
        <p:txBody>
          <a:bodyPr tIns="548640" anchor="ctr" anchorCtr="0">
            <a:noAutofit/>
          </a:bodyPr>
          <a:lstStyle>
            <a:lvl1pPr marL="0" indent="0" algn="ctr">
              <a:buNone/>
              <a:defRPr sz="3600" b="1" cap="none" baseline="0">
                <a:solidFill>
                  <a:srgbClr val="FFC000"/>
                </a:solidFill>
                <a:latin typeface="+mn-lt"/>
              </a:defRPr>
            </a:lvl1pPr>
          </a:lstStyle>
          <a:p>
            <a:r>
              <a:rPr lang="en-US" smtClean="0"/>
              <a:t>Click icon to add picture</a:t>
            </a:r>
            <a:endParaRPr lang="en-US" dirty="0"/>
          </a:p>
        </p:txBody>
      </p:sp>
      <p:sp>
        <p:nvSpPr>
          <p:cNvPr id="7" name="Text Placeholder 6"/>
          <p:cNvSpPr>
            <a:spLocks noGrp="1"/>
          </p:cNvSpPr>
          <p:nvPr>
            <p:ph type="body" sz="quarter" idx="11"/>
          </p:nvPr>
        </p:nvSpPr>
        <p:spPr>
          <a:xfrm>
            <a:off x="0" y="3429000"/>
            <a:ext cx="6129304"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3" name="Text Placeholder 2"/>
          <p:cNvSpPr>
            <a:spLocks noGrp="1"/>
          </p:cNvSpPr>
          <p:nvPr>
            <p:ph type="body" sz="quarter" idx="19"/>
          </p:nvPr>
        </p:nvSpPr>
        <p:spPr>
          <a:xfrm>
            <a:off x="0" y="1554163"/>
            <a:ext cx="6129304" cy="535531"/>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smtClean="0"/>
              <a:t>Click to edit Master text styles</a:t>
            </a:r>
          </a:p>
        </p:txBody>
      </p:sp>
      <p:sp>
        <p:nvSpPr>
          <p:cNvPr id="8"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1888233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1"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
        <p:nvSpPr>
          <p:cNvPr id="8" name="Text Placeholder 6"/>
          <p:cNvSpPr>
            <a:spLocks noGrp="1"/>
          </p:cNvSpPr>
          <p:nvPr>
            <p:ph type="body" sz="quarter" idx="11"/>
          </p:nvPr>
        </p:nvSpPr>
        <p:spPr>
          <a:xfrm>
            <a:off x="6094443" y="3425619"/>
            <a:ext cx="6097555"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2"/>
          <p:cNvSpPr>
            <a:spLocks noGrp="1"/>
          </p:cNvSpPr>
          <p:nvPr>
            <p:ph type="body" sz="quarter" idx="19"/>
          </p:nvPr>
        </p:nvSpPr>
        <p:spPr>
          <a:xfrm>
            <a:off x="6094443" y="1554163"/>
            <a:ext cx="6097556" cy="535531"/>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smtClean="0"/>
              <a:t>Click to edit Master text styles</a:t>
            </a:r>
          </a:p>
        </p:txBody>
      </p:sp>
      <p:sp>
        <p:nvSpPr>
          <p:cNvPr id="10" name="Content Placeholder 2"/>
          <p:cNvSpPr>
            <a:spLocks noGrp="1"/>
          </p:cNvSpPr>
          <p:nvPr>
            <p:ph idx="18" hasCustomPrompt="1"/>
          </p:nvPr>
        </p:nvSpPr>
        <p:spPr>
          <a:xfrm>
            <a:off x="77433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1"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1798201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0" y="0"/>
            <a:ext cx="6094444" cy="6856100"/>
          </a:xfrm>
          <a:blipFill>
            <a:blip r:embed="rId2"/>
            <a:srcRect/>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
        <p:nvSpPr>
          <p:cNvPr id="8" name="Text Placeholder 6"/>
          <p:cNvSpPr>
            <a:spLocks noGrp="1"/>
          </p:cNvSpPr>
          <p:nvPr>
            <p:ph type="body" sz="quarter" idx="11"/>
          </p:nvPr>
        </p:nvSpPr>
        <p:spPr>
          <a:xfrm>
            <a:off x="6180534" y="3429000"/>
            <a:ext cx="6011466"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solidFill>
                  <a:schemeClr val="tx2"/>
                </a:soli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2"/>
          <p:cNvSpPr>
            <a:spLocks noGrp="1"/>
          </p:cNvSpPr>
          <p:nvPr>
            <p:ph type="body" sz="quarter" idx="19"/>
          </p:nvPr>
        </p:nvSpPr>
        <p:spPr>
          <a:xfrm>
            <a:off x="6180534" y="1554163"/>
            <a:ext cx="5791200" cy="535531"/>
          </a:xfrm>
        </p:spPr>
        <p:txBody>
          <a:bodyPr/>
          <a:lstStyle>
            <a:lvl1pPr algn="ctr">
              <a:defRPr sz="3600" b="0">
                <a:latin typeface="+mj-lt"/>
              </a:defRPr>
            </a:lvl1pPr>
            <a:lvl2pPr algn="ctr">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smtClean="0"/>
              <a:t>Click to edit Master text styles</a:t>
            </a:r>
          </a:p>
        </p:txBody>
      </p:sp>
      <p:sp>
        <p:nvSpPr>
          <p:cNvPr id="11" name="Content Placeholder 2"/>
          <p:cNvSpPr>
            <a:spLocks noGrp="1"/>
          </p:cNvSpPr>
          <p:nvPr>
            <p:ph idx="18" hasCustomPrompt="1"/>
          </p:nvPr>
        </p:nvSpPr>
        <p:spPr>
          <a:xfrm>
            <a:off x="77433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2"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241761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0"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
        <p:nvSpPr>
          <p:cNvPr id="7" name="Text Placeholder 6"/>
          <p:cNvSpPr>
            <a:spLocks noGrp="1"/>
          </p:cNvSpPr>
          <p:nvPr>
            <p:ph type="body" sz="quarter" idx="11"/>
          </p:nvPr>
        </p:nvSpPr>
        <p:spPr>
          <a:xfrm>
            <a:off x="6138266" y="3457545"/>
            <a:ext cx="6053733"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solidFill>
                  <a:schemeClr val="tx2"/>
                </a:soli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2"/>
          <p:cNvSpPr>
            <a:spLocks noGrp="1"/>
          </p:cNvSpPr>
          <p:nvPr>
            <p:ph type="body" sz="quarter" idx="19" hasCustomPrompt="1"/>
          </p:nvPr>
        </p:nvSpPr>
        <p:spPr>
          <a:xfrm>
            <a:off x="6138267" y="1554164"/>
            <a:ext cx="5875734" cy="535531"/>
          </a:xfrm>
        </p:spPr>
        <p:txBody>
          <a:bodyPr/>
          <a:lstStyle>
            <a:lvl1pPr algn="ctr">
              <a:defRPr sz="3600" b="0">
                <a:latin typeface="+mj-lt"/>
              </a:defRPr>
            </a:lvl1pPr>
            <a:lvl2pPr marL="0" indent="0" algn="ctr" defTabSz="914400" rtl="0" eaLnBrk="1" latinLnBrk="0" hangingPunct="1">
              <a:lnSpc>
                <a:spcPct val="90000"/>
              </a:lnSpc>
              <a:spcBef>
                <a:spcPts val="500"/>
              </a:spcBef>
              <a:buFont typeface="Arial" panose="020B0604020202020204" pitchFamily="34" charset="0"/>
              <a:buNone/>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1" indent="0" algn="ctr" defTabSz="914400" rtl="0" eaLnBrk="1" latinLnBrk="0" hangingPunct="1">
              <a:lnSpc>
                <a:spcPct val="90000"/>
              </a:lnSpc>
              <a:spcBef>
                <a:spcPts val="500"/>
              </a:spcBef>
              <a:buFont typeface="Arial" panose="020B0604020202020204" pitchFamily="34" charset="0"/>
              <a:buNone/>
            </a:pPr>
            <a:r>
              <a:rPr lang="en-US" dirty="0"/>
              <a:t>50/50 photo layout</a:t>
            </a:r>
          </a:p>
        </p:txBody>
      </p:sp>
      <p:sp>
        <p:nvSpPr>
          <p:cNvPr id="9"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16288845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1"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
        <p:nvSpPr>
          <p:cNvPr id="7" name="Text Placeholder 6"/>
          <p:cNvSpPr>
            <a:spLocks noGrp="1"/>
          </p:cNvSpPr>
          <p:nvPr>
            <p:ph type="body" sz="quarter" idx="11"/>
          </p:nvPr>
        </p:nvSpPr>
        <p:spPr>
          <a:xfrm>
            <a:off x="6096000" y="2356398"/>
            <a:ext cx="6096000" cy="2145203"/>
          </a:xfrm>
        </p:spPr>
        <p:txBody>
          <a:bodyPr anchor="ctr" anchorCtr="0"/>
          <a:lstStyle>
            <a:lvl1pPr algn="ctr" defTabSz="914400" rtl="0" eaLnBrk="1" latinLnBrk="0" hangingPunct="1">
              <a:lnSpc>
                <a:spcPct val="90000"/>
              </a:lnSpc>
              <a:spcBef>
                <a:spcPts val="2400"/>
              </a:spcBef>
              <a:spcAft>
                <a:spcPts val="6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spcBef>
                <a:spcPts val="0"/>
              </a:spcBef>
              <a:spcAft>
                <a:spcPts val="600"/>
              </a:spcAft>
              <a:defRPr sz="2800"/>
            </a:lvl2pPr>
            <a:lvl3pPr algn="ctr">
              <a:spcBef>
                <a:spcPts val="0"/>
              </a:spcBef>
              <a:spcAft>
                <a:spcPts val="600"/>
              </a:spcAft>
              <a:defRPr lang="en-US" sz="2400" b="0" kern="1200" dirty="0">
                <a:solidFill>
                  <a:schemeClr val="tx1">
                    <a:lumMod val="85000"/>
                    <a:lumOff val="15000"/>
                  </a:schemeClr>
                </a:solidFill>
                <a:latin typeface="+mn-lt"/>
                <a:ea typeface="+mn-ea"/>
                <a:cs typeface="+mn-cs"/>
              </a:defRPr>
            </a:lvl3pPr>
            <a:lvl4pPr algn="ctr">
              <a:spcBef>
                <a:spcPts val="0"/>
              </a:spcBef>
              <a:spcAft>
                <a:spcPts val="600"/>
              </a:spcAft>
              <a:defRPr sz="2000" b="1"/>
            </a:lvl4pPr>
            <a:lvl5pPr algn="ctr">
              <a:spcBef>
                <a:spcPts val="0"/>
              </a:spcBef>
              <a:spcAft>
                <a:spcPts val="600"/>
              </a:spcAf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3806054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with number">
    <p:spTree>
      <p:nvGrpSpPr>
        <p:cNvPr id="1" name=""/>
        <p:cNvGrpSpPr/>
        <p:nvPr/>
      </p:nvGrpSpPr>
      <p:grpSpPr>
        <a:xfrm>
          <a:off x="0" y="0"/>
          <a:ext cx="0" cy="0"/>
          <a:chOff x="0" y="0"/>
          <a:chExt cx="0" cy="0"/>
        </a:xfrm>
      </p:grpSpPr>
      <p:sp>
        <p:nvSpPr>
          <p:cNvPr id="19" name="Freeform: Shape 18"/>
          <p:cNvSpPr/>
          <p:nvPr userDrawn="1"/>
        </p:nvSpPr>
        <p:spPr>
          <a:xfrm>
            <a:off x="3803737" y="-65233"/>
            <a:ext cx="4584526" cy="2297766"/>
          </a:xfrm>
          <a:custGeom>
            <a:avLst/>
            <a:gdLst>
              <a:gd name="connsiteX0" fmla="*/ 278 w 4584526"/>
              <a:gd name="connsiteY0" fmla="*/ 0 h 2297766"/>
              <a:gd name="connsiteX1" fmla="*/ 4584248 w 4584526"/>
              <a:gd name="connsiteY1" fmla="*/ 0 h 2297766"/>
              <a:gd name="connsiteX2" fmla="*/ 4584526 w 4584526"/>
              <a:gd name="connsiteY2" fmla="*/ 5503 h 2297766"/>
              <a:gd name="connsiteX3" fmla="*/ 2292263 w 4584526"/>
              <a:gd name="connsiteY3" fmla="*/ 2297766 h 2297766"/>
              <a:gd name="connsiteX4" fmla="*/ 0 w 4584526"/>
              <a:gd name="connsiteY4" fmla="*/ 5503 h 2297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4526" h="2297766">
                <a:moveTo>
                  <a:pt x="278" y="0"/>
                </a:moveTo>
                <a:lnTo>
                  <a:pt x="4584248" y="0"/>
                </a:lnTo>
                <a:lnTo>
                  <a:pt x="4584526" y="5503"/>
                </a:lnTo>
                <a:cubicBezTo>
                  <a:pt x="4584526" y="1271485"/>
                  <a:pt x="3558245" y="2297766"/>
                  <a:pt x="2292263" y="2297766"/>
                </a:cubicBezTo>
                <a:cubicBezTo>
                  <a:pt x="1026281" y="2297766"/>
                  <a:pt x="0" y="1271485"/>
                  <a:pt x="0" y="5503"/>
                </a:cubicBezTo>
                <a:close/>
              </a:path>
            </a:pathLst>
          </a:custGeom>
          <a:solidFill>
            <a:srgbClr val="000000"/>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17" name="Footer Placeholder 4"/>
          <p:cNvSpPr txBox="1">
            <a:spLocks/>
          </p:cNvSpPr>
          <p:nvPr userDrawn="1"/>
        </p:nvSpPr>
        <p:spPr>
          <a:xfrm>
            <a:off x="4038600" y="6356350"/>
            <a:ext cx="4114800" cy="365125"/>
          </a:xfrm>
          <a:prstGeom prst="rect">
            <a:avLst/>
          </a:prstGeom>
        </p:spPr>
        <p:txBody>
          <a:bodyPr/>
          <a:lstStyle>
            <a:defPPr>
              <a:defRPr lang="en-US"/>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3" name="Title 2"/>
          <p:cNvSpPr>
            <a:spLocks noGrp="1"/>
          </p:cNvSpPr>
          <p:nvPr>
            <p:ph type="title" hasCustomPrompt="1"/>
          </p:nvPr>
        </p:nvSpPr>
        <p:spPr>
          <a:xfrm>
            <a:off x="302995" y="3383280"/>
            <a:ext cx="11660405" cy="625641"/>
          </a:xfrm>
          <a:prstGeom prst="rect">
            <a:avLst/>
          </a:prstGeom>
        </p:spPr>
        <p:txBody>
          <a:bodyPr vert="horz" lIns="457200" tIns="45720" rIns="457200" bIns="45720" rtlCol="0" anchor="b">
            <a:noAutofit/>
          </a:bodyPr>
          <a:lstStyle>
            <a:lvl1pPr algn="ctr" defTabSz="914400" rtl="0" eaLnBrk="1" latinLnBrk="0" hangingPunct="1">
              <a:lnSpc>
                <a:spcPct val="90000"/>
              </a:lnSpc>
              <a:spcBef>
                <a:spcPct val="0"/>
              </a:spcBef>
              <a:buNone/>
              <a:defRPr lang="en-US" sz="4800" b="1" i="0" kern="1200" spc="40" baseline="0" dirty="0">
                <a:gradFill>
                  <a:gsLst>
                    <a:gs pos="0">
                      <a:schemeClr val="accent1">
                        <a:lumMod val="5000"/>
                        <a:lumOff val="95000"/>
                      </a:schemeClr>
                    </a:gs>
                    <a:gs pos="100000">
                      <a:schemeClr val="bg1"/>
                    </a:gs>
                  </a:gsLst>
                  <a:lin ang="5400000" scaled="1"/>
                </a:gradFill>
                <a:latin typeface="+mn-lt"/>
                <a:ea typeface="+mn-ea"/>
                <a:cs typeface="Segoe UI Semilight" panose="020B0402040204020203" pitchFamily="34" charset="0"/>
              </a:defRPr>
            </a:lvl1pPr>
          </a:lstStyle>
          <a:p>
            <a:pPr marL="0" marR="0" lvl="0" indent="0" fontAlgn="auto">
              <a:spcAft>
                <a:spcPts val="0"/>
              </a:spcAft>
              <a:buClrTx/>
              <a:buSzTx/>
              <a:buFontTx/>
              <a:tabLst/>
            </a:pPr>
            <a:r>
              <a:rPr lang="en-US" dirty="0"/>
              <a:t>CLICK TO EDIT MASTER TITLE STYLE</a:t>
            </a:r>
          </a:p>
        </p:txBody>
      </p:sp>
      <p:sp>
        <p:nvSpPr>
          <p:cNvPr id="22" name="Text Placeholder 3"/>
          <p:cNvSpPr>
            <a:spLocks noGrp="1"/>
          </p:cNvSpPr>
          <p:nvPr>
            <p:ph type="body" sz="quarter" idx="10" hasCustomPrompt="1"/>
          </p:nvPr>
        </p:nvSpPr>
        <p:spPr>
          <a:xfrm>
            <a:off x="3923323" y="186061"/>
            <a:ext cx="4376615" cy="627351"/>
          </a:xfrm>
        </p:spPr>
        <p:txBody>
          <a:bodyPr/>
          <a:lstStyle>
            <a:lvl1pPr algn="ctr">
              <a:defRPr sz="2000">
                <a:solidFill>
                  <a:schemeClr val="bg1"/>
                </a:solidFill>
              </a:defRPr>
            </a:lvl1pPr>
            <a:lvl2pPr algn="ctr">
              <a:defRPr sz="1400">
                <a:solidFill>
                  <a:schemeClr val="bg1"/>
                </a:solidFill>
              </a:defRPr>
            </a:lvl2pPr>
            <a:lvl3pPr algn="ctr">
              <a:defRPr>
                <a:solidFill>
                  <a:schemeClr val="bg1"/>
                </a:solidFill>
              </a:defRPr>
            </a:lvl3pPr>
            <a:lvl4pPr algn="ctr">
              <a:defRPr>
                <a:solidFill>
                  <a:schemeClr val="bg1"/>
                </a:solidFill>
              </a:defRPr>
            </a:lvl4pPr>
            <a:lvl5pPr>
              <a:defRPr>
                <a:solidFill>
                  <a:schemeClr val="bg1"/>
                </a:solidFill>
              </a:defRPr>
            </a:lvl5pPr>
          </a:lstStyle>
          <a:p>
            <a:pPr lvl="0"/>
            <a:r>
              <a:rPr lang="en-US" dirty="0"/>
              <a:t>Add Your Section Title Here</a:t>
            </a:r>
          </a:p>
          <a:p>
            <a:pPr lvl="1"/>
            <a:r>
              <a:rPr lang="en-US" dirty="0"/>
              <a:t>1</a:t>
            </a:r>
          </a:p>
        </p:txBody>
      </p:sp>
      <p:sp>
        <p:nvSpPr>
          <p:cNvPr id="23" name="Text Placeholder 3"/>
          <p:cNvSpPr>
            <a:spLocks noGrp="1"/>
          </p:cNvSpPr>
          <p:nvPr>
            <p:ph type="body" sz="quarter" idx="11" hasCustomPrompt="1"/>
          </p:nvPr>
        </p:nvSpPr>
        <p:spPr>
          <a:xfrm>
            <a:off x="304801" y="4206240"/>
            <a:ext cx="11658600" cy="424732"/>
          </a:xfrm>
        </p:spPr>
        <p:txBody>
          <a:bodyPr lIns="457200" rIns="4572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2400" b="0" i="0" u="none" strike="noStrike" kern="1200" cap="none" spc="0" normalizeH="0" baseline="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rPr>
              <a:t>Add a short summary sentence here about title/statement above</a:t>
            </a:r>
          </a:p>
        </p:txBody>
      </p:sp>
      <p:sp>
        <p:nvSpPr>
          <p:cNvPr id="6" name="Text Placeholder 5"/>
          <p:cNvSpPr>
            <a:spLocks noGrp="1"/>
          </p:cNvSpPr>
          <p:nvPr>
            <p:ph type="body" sz="quarter" idx="12" hasCustomPrompt="1"/>
          </p:nvPr>
        </p:nvSpPr>
        <p:spPr>
          <a:xfrm>
            <a:off x="5737094" y="1007413"/>
            <a:ext cx="792205" cy="1200329"/>
          </a:xfrm>
        </p:spPr>
        <p:txBody>
          <a:bodyPr wrap="none" anchor="ctr"/>
          <a:lstStyle>
            <a:lvl1pPr algn="ctr">
              <a:defRPr kumimoji="0" lang="en-US" sz="8000" b="1" i="0" u="none" strike="noStrike" kern="1200" cap="none" spc="0" normalizeH="0" baseline="0" dirty="0">
                <a:ln>
                  <a:noFill/>
                </a:ln>
                <a:solidFill>
                  <a:schemeClr val="accent4"/>
                </a:solidFill>
                <a:effectLst/>
                <a:uLnTx/>
                <a:uFillTx/>
                <a:latin typeface="Segoe UI" panose="020B0502040204020203" pitchFamily="34" charset="0"/>
                <a:ea typeface="+mn-ea"/>
                <a:cs typeface="Segoe UI" panose="020B0502040204020203"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t>
            </a:r>
          </a:p>
        </p:txBody>
      </p:sp>
    </p:spTree>
    <p:extLst>
      <p:ext uri="{BB962C8B-B14F-4D97-AF65-F5344CB8AC3E}">
        <p14:creationId xmlns:p14="http://schemas.microsoft.com/office/powerpoint/2010/main" val="26418748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50-50 Left Photo Layout with text">
    <p:spTree>
      <p:nvGrpSpPr>
        <p:cNvPr id="1" name=""/>
        <p:cNvGrpSpPr/>
        <p:nvPr/>
      </p:nvGrpSpPr>
      <p:grpSpPr>
        <a:xfrm>
          <a:off x="0" y="0"/>
          <a:ext cx="0" cy="0"/>
          <a:chOff x="0" y="0"/>
          <a:chExt cx="0" cy="0"/>
        </a:xfrm>
      </p:grpSpPr>
      <p:sp>
        <p:nvSpPr>
          <p:cNvPr id="10" name="Picture Placeholder 9"/>
          <p:cNvSpPr>
            <a:spLocks noGrp="1"/>
          </p:cNvSpPr>
          <p:nvPr>
            <p:ph type="pic" sz="quarter" idx="12" hasCustomPrompt="1"/>
          </p:nvPr>
        </p:nvSpPr>
        <p:spPr>
          <a:xfrm>
            <a:off x="0" y="0"/>
            <a:ext cx="12190413" cy="6858000"/>
          </a:xfrm>
          <a:blipFill>
            <a:blip r:embed="rId2"/>
            <a:stretch>
              <a:fillRect/>
            </a:stretch>
          </a:blipFill>
        </p:spPr>
        <p:txBody>
          <a:bodyPr anchor="ctr" anchorCtr="0">
            <a:noAutofit/>
          </a:bodyPr>
          <a:lstStyle>
            <a:lvl1pPr algn="r">
              <a:defRPr baseline="0"/>
            </a:lvl1pPr>
          </a:lstStyle>
          <a:p>
            <a:r>
              <a:rPr lang="en-US" dirty="0"/>
              <a:t>Full Bleed Picture</a:t>
            </a:r>
          </a:p>
        </p:txBody>
      </p:sp>
      <p:sp>
        <p:nvSpPr>
          <p:cNvPr id="7"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1" name="Text Placeholder 6"/>
          <p:cNvSpPr>
            <a:spLocks noGrp="1"/>
          </p:cNvSpPr>
          <p:nvPr>
            <p:ph type="body" sz="quarter" idx="11"/>
          </p:nvPr>
        </p:nvSpPr>
        <p:spPr>
          <a:xfrm>
            <a:off x="304800" y="3429000"/>
            <a:ext cx="5960269"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2"/>
          <p:cNvSpPr>
            <a:spLocks noGrp="1"/>
          </p:cNvSpPr>
          <p:nvPr>
            <p:ph type="body" sz="quarter" idx="19" hasCustomPrompt="1"/>
          </p:nvPr>
        </p:nvSpPr>
        <p:spPr>
          <a:xfrm>
            <a:off x="304800" y="1554164"/>
            <a:ext cx="5875734" cy="535531"/>
          </a:xfrm>
        </p:spPr>
        <p:txBody>
          <a:bodyPr/>
          <a:lstStyle>
            <a:lvl1pPr algn="ctr">
              <a:defRPr sz="3600" b="0">
                <a:latin typeface="+mj-lt"/>
              </a:defRPr>
            </a:lvl1pPr>
            <a:lvl2pPr marL="0" indent="0" algn="ctr" defTabSz="914400" rtl="0" eaLnBrk="1" latinLnBrk="0" hangingPunct="1">
              <a:lnSpc>
                <a:spcPct val="90000"/>
              </a:lnSpc>
              <a:spcBef>
                <a:spcPts val="500"/>
              </a:spcBef>
              <a:buFont typeface="Arial" panose="020B0604020202020204" pitchFamily="34" charset="0"/>
              <a:buNone/>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1" indent="0" algn="ctr" defTabSz="914400" rtl="0" eaLnBrk="1" latinLnBrk="0" hangingPunct="1">
              <a:lnSpc>
                <a:spcPct val="90000"/>
              </a:lnSpc>
              <a:spcBef>
                <a:spcPts val="500"/>
              </a:spcBef>
              <a:buFont typeface="Arial" panose="020B0604020202020204" pitchFamily="34" charset="0"/>
              <a:buNone/>
            </a:pPr>
            <a:r>
              <a:rPr lang="en-US" dirty="0"/>
              <a:t>Headline</a:t>
            </a:r>
          </a:p>
        </p:txBody>
      </p:sp>
      <p:sp>
        <p:nvSpPr>
          <p:cNvPr id="13"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27891402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allout with small Non-bulleted">
    <p:spTree>
      <p:nvGrpSpPr>
        <p:cNvPr id="1" name=""/>
        <p:cNvGrpSpPr/>
        <p:nvPr/>
      </p:nvGrpSpPr>
      <p:grpSpPr>
        <a:xfrm>
          <a:off x="0" y="0"/>
          <a:ext cx="0" cy="0"/>
          <a:chOff x="0" y="0"/>
          <a:chExt cx="0" cy="0"/>
        </a:xfrm>
      </p:grpSpPr>
      <p:sp>
        <p:nvSpPr>
          <p:cNvPr id="10" name="Rectangle 9"/>
          <p:cNvSpPr/>
          <p:nvPr userDrawn="1"/>
        </p:nvSpPr>
        <p:spPr>
          <a:xfrm>
            <a:off x="0" y="0"/>
            <a:ext cx="12192000" cy="29748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hasCustomPrompt="1"/>
          </p:nvPr>
        </p:nvSpPr>
        <p:spPr>
          <a:xfrm>
            <a:off x="269240" y="3367878"/>
            <a:ext cx="5192775" cy="1830245"/>
          </a:xfrm>
        </p:spPr>
        <p:txBody>
          <a:bodyPr wrap="square">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3137" kern="1200" spc="0" baseline="0" dirty="0">
                <a:gradFill>
                  <a:gsLst>
                    <a:gs pos="1250">
                      <a:schemeClr val="tx2"/>
                    </a:gs>
                    <a:gs pos="99000">
                      <a:schemeClr val="tx2"/>
                    </a:gs>
                  </a:gsLst>
                  <a:lin ang="5400000" scaled="0"/>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253316" y="3503950"/>
            <a:ext cx="5671764" cy="1705723"/>
          </a:xfrm>
        </p:spPr>
        <p:txBody>
          <a:bodyPr/>
          <a:lstStyle>
            <a:lvl1pPr marL="0" indent="0" algn="l">
              <a:buNone/>
              <a:defRPr sz="1961">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Picture Placeholder 2"/>
          <p:cNvSpPr>
            <a:spLocks noGrp="1"/>
          </p:cNvSpPr>
          <p:nvPr>
            <p:ph type="pic" sz="quarter" idx="12"/>
          </p:nvPr>
        </p:nvSpPr>
        <p:spPr>
          <a:xfrm>
            <a:off x="0" y="0"/>
            <a:ext cx="12192000" cy="2974848"/>
          </a:xfrm>
          <a:blipFill>
            <a:blip r:embed="rId2"/>
            <a:srcRect/>
            <a:stretch>
              <a:fillRect t="-65721" r="-4798" b="-46455"/>
            </a:stretch>
          </a:blipFill>
        </p:spPr>
        <p:txBody>
          <a:bodyPr anchor="ctr" anchorCtr="0">
            <a:noAutofit/>
          </a:bodyPr>
          <a:lstStyle/>
          <a:p>
            <a:r>
              <a:rPr lang="en-US" smtClean="0"/>
              <a:t>Click icon to add picture</a:t>
            </a:r>
            <a:endParaRPr lang="en-US"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11"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2669198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Picture Placeholder 6"/>
          <p:cNvSpPr>
            <a:spLocks noGrp="1" noChangeAspect="1"/>
          </p:cNvSpPr>
          <p:nvPr>
            <p:ph type="pic" sz="quarter" idx="14"/>
          </p:nvPr>
        </p:nvSpPr>
        <p:spPr>
          <a:xfrm>
            <a:off x="0" y="0"/>
            <a:ext cx="12192000" cy="6858000"/>
          </a:xfrm>
        </p:spPr>
        <p:txBody>
          <a:bodyPr lIns="91440">
            <a:noAutofit/>
          </a:bodyPr>
          <a:lstStyle>
            <a:lvl1pPr algn="ctr">
              <a:defRPr/>
            </a:lvl1pPr>
          </a:lstStyle>
          <a:p>
            <a:r>
              <a:rPr lang="en-US" baseline="0" smtClean="0"/>
              <a:t>Click icon to add picture</a:t>
            </a:r>
            <a:endParaRPr lang="en-US" dirty="0"/>
          </a:p>
        </p:txBody>
      </p:sp>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dirty="0"/>
          </a:p>
        </p:txBody>
      </p:sp>
      <p:sp>
        <p:nvSpPr>
          <p:cNvPr id="2" name="Title 1"/>
          <p:cNvSpPr>
            <a:spLocks noGrp="1"/>
          </p:cNvSpPr>
          <p:nvPr>
            <p:ph type="title" hasCustomPrompt="1"/>
          </p:nvPr>
        </p:nvSpPr>
        <p:spPr>
          <a:xfrm>
            <a:off x="966652" y="2567613"/>
            <a:ext cx="8804365" cy="1403495"/>
          </a:xfrm>
          <a:prstGeom prst="rect">
            <a:avLst/>
          </a:prstGeom>
        </p:spPr>
        <p:txBody>
          <a:bodyPr/>
          <a:lstStyle>
            <a:lvl1pPr algn="l">
              <a:defRPr lang="en-US" sz="8800" b="1" i="0" kern="1200" spc="100" dirty="0">
                <a:gradFill>
                  <a:gsLst>
                    <a:gs pos="0">
                      <a:schemeClr val="accent1">
                        <a:lumMod val="5000"/>
                        <a:lumOff val="95000"/>
                      </a:schemeClr>
                    </a:gs>
                    <a:gs pos="100000">
                      <a:srgbClr val="FFFFFF"/>
                    </a:gs>
                  </a:gsLst>
                  <a:lin ang="5400000" scaled="1"/>
                </a:gradFill>
                <a:latin typeface="+mn-lt"/>
                <a:ea typeface="+mn-ea"/>
                <a:cs typeface="Segoe UI Semilight" panose="020B0402040204020203" pitchFamily="34" charset="0"/>
              </a:defRPr>
            </a:lvl1pPr>
          </a:lstStyle>
          <a:p>
            <a:r>
              <a:rPr lang="en-US" dirty="0"/>
              <a:t>CLICK TO EDIT</a:t>
            </a:r>
          </a:p>
        </p:txBody>
      </p:sp>
      <p:sp>
        <p:nvSpPr>
          <p:cNvPr id="5" name="Text Placeholder 4"/>
          <p:cNvSpPr>
            <a:spLocks noGrp="1"/>
          </p:cNvSpPr>
          <p:nvPr>
            <p:ph type="body" sz="quarter" idx="13" hasCustomPrompt="1"/>
          </p:nvPr>
        </p:nvSpPr>
        <p:spPr>
          <a:xfrm>
            <a:off x="1581150" y="3971108"/>
            <a:ext cx="9461500" cy="757130"/>
          </a:xfrm>
        </p:spPr>
        <p:txBody>
          <a:bodyPr/>
          <a:lstStyle>
            <a:lvl1pPr algn="l">
              <a:defRPr lang="en-US" sz="4800" b="1" i="0" kern="1200" spc="300" dirty="0" smtClean="0">
                <a:gradFill>
                  <a:gsLst>
                    <a:gs pos="0">
                      <a:schemeClr val="accent1">
                        <a:lumMod val="5000"/>
                        <a:lumOff val="95000"/>
                      </a:schemeClr>
                    </a:gs>
                    <a:gs pos="100000">
                      <a:srgbClr val="FFFFFF"/>
                    </a:gs>
                  </a:gsLst>
                  <a:lin ang="5400000" scaled="1"/>
                </a:gradFill>
                <a:latin typeface="+mn-lt"/>
                <a:ea typeface="+mn-ea"/>
                <a:cs typeface="Segoe UI Semilight" panose="020B0402040204020203" pitchFamily="34" charset="0"/>
              </a:defRPr>
            </a:lvl1pPr>
            <a:lvl2pPr algn="l">
              <a:defRPr/>
            </a:lvl2pPr>
            <a:lvl3pPr algn="l">
              <a:defRPr/>
            </a:lvl3pPr>
            <a:lvl4pPr algn="l">
              <a:defRPr/>
            </a:lvl4pPr>
            <a:lvl5pPr algn="l">
              <a:defRPr/>
            </a:lvl5pPr>
          </a:lstStyle>
          <a:p>
            <a:pPr lvl="0"/>
            <a:r>
              <a:rPr lang="en-US" dirty="0"/>
              <a:t>EDIT MASTER TEXT</a:t>
            </a:r>
          </a:p>
        </p:txBody>
      </p:sp>
    </p:spTree>
    <p:extLst>
      <p:ext uri="{BB962C8B-B14F-4D97-AF65-F5344CB8AC3E}">
        <p14:creationId xmlns:p14="http://schemas.microsoft.com/office/powerpoint/2010/main" val="4073567290"/>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Blank with Pictur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dirty="0"/>
          </a:p>
        </p:txBody>
      </p:sp>
      <p:sp>
        <p:nvSpPr>
          <p:cNvPr id="3" name="Picture Placeholder 2"/>
          <p:cNvSpPr>
            <a:spLocks noGrp="1" noChangeAspect="1"/>
          </p:cNvSpPr>
          <p:nvPr>
            <p:ph type="pic" sz="quarter" idx="13"/>
          </p:nvPr>
        </p:nvSpPr>
        <p:spPr>
          <a:xfrm>
            <a:off x="0" y="0"/>
            <a:ext cx="12066954" cy="6858000"/>
          </a:xfrm>
        </p:spPr>
        <p:txBody>
          <a:bodyPr anchor="ctr">
            <a:noAutofit/>
          </a:bodyPr>
          <a:lstStyle>
            <a:lvl1pPr algn="ctr">
              <a:defRPr>
                <a:solidFill>
                  <a:schemeClr val="tx2"/>
                </a:solidFill>
              </a:defRPr>
            </a:lvl1pPr>
          </a:lstStyle>
          <a:p>
            <a:r>
              <a:rPr lang="en-US" smtClean="0"/>
              <a:t>Click icon to add picture</a:t>
            </a:r>
            <a:endParaRPr lang="en-US" dirty="0"/>
          </a:p>
        </p:txBody>
      </p:sp>
    </p:spTree>
    <p:extLst>
      <p:ext uri="{BB962C8B-B14F-4D97-AF65-F5344CB8AC3E}">
        <p14:creationId xmlns:p14="http://schemas.microsoft.com/office/powerpoint/2010/main" val="15583958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dirty="0"/>
          </a:p>
        </p:txBody>
      </p:sp>
    </p:spTree>
    <p:extLst>
      <p:ext uri="{BB962C8B-B14F-4D97-AF65-F5344CB8AC3E}">
        <p14:creationId xmlns:p14="http://schemas.microsoft.com/office/powerpoint/2010/main" val="38936482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step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14BDA58-9C93-4222-A4EC-4BEB46CE06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175"/>
            <a:ext cx="12192000" cy="6851649"/>
          </a:xfrm>
          <a:prstGeom prst="rect">
            <a:avLst/>
          </a:prstGeom>
        </p:spPr>
      </p:pic>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dirty="0"/>
          </a:p>
        </p:txBody>
      </p:sp>
      <p:sp>
        <p:nvSpPr>
          <p:cNvPr id="6" name="TextBox 5">
            <a:hlinkClick r:id="rId3"/>
            <a:extLst>
              <a:ext uri="{FF2B5EF4-FFF2-40B4-BE49-F238E27FC236}">
                <a16:creationId xmlns:a16="http://schemas.microsoft.com/office/drawing/2014/main" xmlns="" id="{FC5E276D-531E-45A9-B450-EFEC62CDC8DF}"/>
              </a:ext>
            </a:extLst>
          </p:cNvPr>
          <p:cNvSpPr txBox="1"/>
          <p:nvPr userDrawn="1"/>
        </p:nvSpPr>
        <p:spPr>
          <a:xfrm>
            <a:off x="4961284" y="93791"/>
            <a:ext cx="2269433" cy="316517"/>
          </a:xfrm>
          <a:prstGeom prst="roundRect">
            <a:avLst>
              <a:gd name="adj" fmla="val 50000"/>
            </a:avLst>
          </a:prstGeom>
          <a:solidFill>
            <a:schemeClr val="accent4"/>
          </a:solidFill>
        </p:spPr>
        <p:txBody>
          <a:bodyPr wrap="square" lIns="0" rIns="0"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chemeClr val="tx1"/>
                </a:solidFill>
                <a:effectLst/>
                <a:uLnTx/>
                <a:uFillTx/>
              </a:rPr>
              <a:t>Neal Creative  | click &amp; </a:t>
            </a:r>
            <a:r>
              <a:rPr kumimoji="0" lang="en-US" sz="1050" b="1" i="0" u="none" strike="noStrike" kern="0" cap="none" spc="0" normalizeH="0" baseline="0" noProof="0" dirty="0">
                <a:ln>
                  <a:noFill/>
                </a:ln>
                <a:solidFill>
                  <a:schemeClr val="tx1"/>
                </a:solidFill>
                <a:effectLst/>
                <a:uLnTx/>
                <a:uFillTx/>
              </a:rPr>
              <a:t>Learn more</a:t>
            </a:r>
          </a:p>
        </p:txBody>
      </p:sp>
      <p:sp>
        <p:nvSpPr>
          <p:cNvPr id="7" name="TextBox 6">
            <a:hlinkClick r:id="rId4"/>
          </p:cNvPr>
          <p:cNvSpPr txBox="1"/>
          <p:nvPr userDrawn="1"/>
        </p:nvSpPr>
        <p:spPr>
          <a:xfrm>
            <a:off x="0" y="6548363"/>
            <a:ext cx="1209664" cy="346234"/>
          </a:xfrm>
          <a:prstGeom prst="roundRect">
            <a:avLst>
              <a:gd name="adj" fmla="val 50000"/>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Neal Creative </a:t>
            </a:r>
            <a:r>
              <a:rPr lang="en-US" sz="900" kern="1200" dirty="0">
                <a:solidFill>
                  <a:schemeClr val="tx1"/>
                </a:solidFill>
                <a:latin typeface="+mn-lt"/>
                <a:ea typeface="+mn-ea"/>
                <a:cs typeface="+mn-cs"/>
              </a:rPr>
              <a:t>©</a:t>
            </a:r>
            <a:r>
              <a:rPr lang="en-US" sz="1000" baseline="0" dirty="0">
                <a:solidFill>
                  <a:schemeClr val="tx1"/>
                </a:solidFill>
              </a:rPr>
              <a:t> </a:t>
            </a:r>
            <a:endParaRPr lang="en-US" sz="1000" b="1" dirty="0">
              <a:solidFill>
                <a:schemeClr val="tx1"/>
              </a:solidFill>
            </a:endParaRPr>
          </a:p>
        </p:txBody>
      </p:sp>
      <p:grpSp>
        <p:nvGrpSpPr>
          <p:cNvPr id="8" name="Group 7">
            <a:extLst>
              <a:ext uri="{FF2B5EF4-FFF2-40B4-BE49-F238E27FC236}">
                <a16:creationId xmlns:a16="http://schemas.microsoft.com/office/drawing/2014/main" xmlns="" id="{EF273A61-5610-4355-89F3-7C90515BFCC9}"/>
              </a:ext>
            </a:extLst>
          </p:cNvPr>
          <p:cNvGrpSpPr/>
          <p:nvPr userDrawn="1"/>
        </p:nvGrpSpPr>
        <p:grpSpPr>
          <a:xfrm>
            <a:off x="5976075" y="3634505"/>
            <a:ext cx="1700633" cy="1798732"/>
            <a:chOff x="5976075" y="3634505"/>
            <a:chExt cx="1700633" cy="1798732"/>
          </a:xfrm>
        </p:grpSpPr>
        <p:pic>
          <p:nvPicPr>
            <p:cNvPr id="9" name="Picture 8">
              <a:extLst>
                <a:ext uri="{FF2B5EF4-FFF2-40B4-BE49-F238E27FC236}">
                  <a16:creationId xmlns:a16="http://schemas.microsoft.com/office/drawing/2014/main" xmlns="" id="{6A49345F-7A53-4131-8BB4-087032A6CCD0}"/>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6061135" y="4142336"/>
              <a:ext cx="860601" cy="1290901"/>
            </a:xfrm>
            <a:prstGeom prst="rect">
              <a:avLst/>
            </a:prstGeom>
          </p:spPr>
        </p:pic>
        <p:sp>
          <p:nvSpPr>
            <p:cNvPr id="10" name="TextBox 9">
              <a:extLst>
                <a:ext uri="{FF2B5EF4-FFF2-40B4-BE49-F238E27FC236}">
                  <a16:creationId xmlns:a16="http://schemas.microsoft.com/office/drawing/2014/main" xmlns="" id="{5596D35F-1F19-4447-829C-790DF2B8D2DD}"/>
                </a:ext>
              </a:extLst>
            </p:cNvPr>
            <p:cNvSpPr txBox="1"/>
            <p:nvPr/>
          </p:nvSpPr>
          <p:spPr>
            <a:xfrm>
              <a:off x="5976075" y="3634505"/>
              <a:ext cx="1700633" cy="507831"/>
            </a:xfrm>
            <a:prstGeom prst="rect">
              <a:avLst/>
            </a:prstGeom>
            <a:noFill/>
          </p:spPr>
          <p:txBody>
            <a:bodyPr wrap="square" rtlCol="0">
              <a:spAutoFit/>
            </a:bodyPr>
            <a:lstStyle/>
            <a:p>
              <a:r>
                <a:rPr lang="en-US" sz="900" dirty="0">
                  <a:solidFill>
                    <a:schemeClr val="tx1">
                      <a:lumMod val="65000"/>
                      <a:lumOff val="35000"/>
                    </a:schemeClr>
                  </a:solidFill>
                </a:rPr>
                <a:t>TIP </a:t>
              </a:r>
              <a:r>
                <a:rPr lang="en-US" sz="900" dirty="0">
                  <a:solidFill>
                    <a:schemeClr val="tx1">
                      <a:lumMod val="65000"/>
                      <a:lumOff val="35000"/>
                    </a:schemeClr>
                  </a:solidFill>
                  <a:latin typeface="Calibri" panose="020F0502020204030204" pitchFamily="34" charset="0"/>
                  <a:cs typeface="Calibri" panose="020F0502020204030204" pitchFamily="34" charset="0"/>
                </a:rPr>
                <a:t>│ Use the built-in c</a:t>
              </a:r>
              <a:r>
                <a:rPr lang="en-US" sz="900" dirty="0">
                  <a:solidFill>
                    <a:schemeClr val="tx1">
                      <a:lumMod val="65000"/>
                      <a:lumOff val="35000"/>
                    </a:schemeClr>
                  </a:solidFill>
                </a:rPr>
                <a:t>olor palette with green and yellow for callouts and accents</a:t>
              </a:r>
            </a:p>
          </p:txBody>
        </p:sp>
      </p:grpSp>
    </p:spTree>
    <p:extLst>
      <p:ext uri="{BB962C8B-B14F-4D97-AF65-F5344CB8AC3E}">
        <p14:creationId xmlns:p14="http://schemas.microsoft.com/office/powerpoint/2010/main" val="28535567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OR TRANSITION">
    <p:spTree>
      <p:nvGrpSpPr>
        <p:cNvPr id="1" name=""/>
        <p:cNvGrpSpPr/>
        <p:nvPr/>
      </p:nvGrpSpPr>
      <p:grpSpPr>
        <a:xfrm>
          <a:off x="0" y="0"/>
          <a:ext cx="0" cy="0"/>
          <a:chOff x="0" y="0"/>
          <a:chExt cx="0" cy="0"/>
        </a:xfrm>
      </p:grpSpPr>
      <p:sp>
        <p:nvSpPr>
          <p:cNvPr id="18" name="Oval 17"/>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19" name="Oval 18"/>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1" name="Oval 20"/>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2" name="Oval 21"/>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 name="Title 1"/>
          <p:cNvSpPr>
            <a:spLocks noGrp="1"/>
          </p:cNvSpPr>
          <p:nvPr>
            <p:ph type="ctrTitle" hasCustomPrompt="1"/>
          </p:nvPr>
        </p:nvSpPr>
        <p:spPr>
          <a:xfrm>
            <a:off x="1219939" y="2240230"/>
            <a:ext cx="9107555" cy="2308324"/>
          </a:xfrm>
          <a:prstGeom prst="rect">
            <a:avLst/>
          </a:prstGeom>
          <a:noFill/>
        </p:spPr>
        <p:txBody>
          <a:bodyPr anchor="b"/>
          <a:lstStyle>
            <a:lvl1pPr algn="ctr" defTabSz="914400" rtl="0" eaLnBrk="1" latinLnBrk="0" hangingPunct="1">
              <a:lnSpc>
                <a:spcPct val="90000"/>
              </a:lnSpc>
              <a:spcBef>
                <a:spcPct val="0"/>
              </a:spcBef>
              <a:buNone/>
              <a:defRPr lang="en-US" sz="8000" b="1" i="0" kern="1200" spc="-300" dirty="0">
                <a:gradFill>
                  <a:gsLst>
                    <a:gs pos="0">
                      <a:schemeClr val="accent1">
                        <a:lumMod val="5000"/>
                        <a:lumOff val="95000"/>
                      </a:schemeClr>
                    </a:gs>
                    <a:gs pos="100000">
                      <a:schemeClr val="tx1"/>
                    </a:gs>
                  </a:gsLst>
                  <a:lin ang="5400000" scaled="1"/>
                </a:gradFill>
                <a:latin typeface="+mn-lt"/>
                <a:ea typeface="+mn-ea"/>
                <a:cs typeface="Segoe UI Semilight" panose="020B0402040204020203" pitchFamily="34" charset="0"/>
              </a:defRPr>
            </a:lvl1pPr>
          </a:lstStyle>
          <a:p>
            <a:r>
              <a:rPr lang="en-US" noProof="0"/>
              <a:t>CLICK TO EDIT TITLE</a:t>
            </a:r>
          </a:p>
        </p:txBody>
      </p:sp>
      <p:sp>
        <p:nvSpPr>
          <p:cNvPr id="8" name="TextBox 7">
            <a:hlinkClick r:id="rId2"/>
            <a:extLst>
              <a:ext uri="{FF2B5EF4-FFF2-40B4-BE49-F238E27FC236}">
                <a16:creationId xmlns:a16="http://schemas.microsoft.com/office/drawing/2014/main" xmlns="" id="{E516C148-33F4-423B-AB9D-096AA82E12F1}"/>
              </a:ext>
            </a:extLst>
          </p:cNvPr>
          <p:cNvSpPr txBox="1"/>
          <p:nvPr userDrawn="1"/>
        </p:nvSpPr>
        <p:spPr>
          <a:xfrm>
            <a:off x="191616" y="6337795"/>
            <a:ext cx="1209664" cy="346234"/>
          </a:xfrm>
          <a:prstGeom prst="roundRect">
            <a:avLst>
              <a:gd name="adj" fmla="val 50000"/>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noProof="0" dirty="0">
                <a:solidFill>
                  <a:schemeClr val="bg2">
                    <a:lumMod val="50000"/>
                  </a:schemeClr>
                </a:solidFill>
              </a:rPr>
              <a:t>Neal Creative </a:t>
            </a:r>
            <a:r>
              <a:rPr lang="en-US" sz="900" kern="1200" noProof="0" dirty="0">
                <a:solidFill>
                  <a:schemeClr val="bg2">
                    <a:lumMod val="50000"/>
                  </a:schemeClr>
                </a:solidFill>
                <a:latin typeface="+mn-lt"/>
                <a:ea typeface="+mn-ea"/>
                <a:cs typeface="+mn-cs"/>
              </a:rPr>
              <a:t>©</a:t>
            </a:r>
            <a:r>
              <a:rPr lang="en-US" sz="1000" baseline="0" noProof="0" dirty="0">
                <a:solidFill>
                  <a:schemeClr val="bg2">
                    <a:lumMod val="50000"/>
                  </a:schemeClr>
                </a:solidFill>
              </a:rPr>
              <a:t> </a:t>
            </a:r>
            <a:endParaRPr lang="en-US" sz="1000" b="1" noProof="0" dirty="0">
              <a:solidFill>
                <a:schemeClr val="bg2">
                  <a:lumMod val="50000"/>
                </a:schemeClr>
              </a:solidFill>
            </a:endParaRPr>
          </a:p>
        </p:txBody>
      </p:sp>
    </p:spTree>
    <p:extLst>
      <p:ext uri="{BB962C8B-B14F-4D97-AF65-F5344CB8AC3E}">
        <p14:creationId xmlns:p14="http://schemas.microsoft.com/office/powerpoint/2010/main" val="5866202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10" presetClass="exit" presetSubtype="0" fill="hold" grpId="1" nodeType="withEffect">
                                  <p:stCondLst>
                                    <p:cond delay="25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53" presetClass="entr" presetSubtype="16" fill="hold" grpId="0" nodeType="withEffect">
                                  <p:stCondLst>
                                    <p:cond delay="25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0" presetClass="exit" presetSubtype="0" fill="hold" grpId="1" nodeType="withEffect">
                                  <p:stCondLst>
                                    <p:cond delay="50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1" grpId="0" animBg="1"/>
      <p:bldP spid="21" grpId="1" animBg="1"/>
      <p:bldP spid="22" grpId="0" animBg="1"/>
      <p:bldP spid="22" grpId="1"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allout with small Non-bulleted">
    <p:spTree>
      <p:nvGrpSpPr>
        <p:cNvPr id="1" name=""/>
        <p:cNvGrpSpPr/>
        <p:nvPr/>
      </p:nvGrpSpPr>
      <p:grpSpPr>
        <a:xfrm>
          <a:off x="0" y="0"/>
          <a:ext cx="0" cy="0"/>
          <a:chOff x="0" y="0"/>
          <a:chExt cx="0" cy="0"/>
        </a:xfrm>
      </p:grpSpPr>
      <p:sp>
        <p:nvSpPr>
          <p:cNvPr id="10" name="Rectangle 9"/>
          <p:cNvSpPr/>
          <p:nvPr userDrawn="1"/>
        </p:nvSpPr>
        <p:spPr>
          <a:xfrm>
            <a:off x="0" y="0"/>
            <a:ext cx="12192000" cy="29748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hasCustomPrompt="1"/>
          </p:nvPr>
        </p:nvSpPr>
        <p:spPr>
          <a:xfrm>
            <a:off x="269240" y="3367878"/>
            <a:ext cx="5192775" cy="1830245"/>
          </a:xfrm>
        </p:spPr>
        <p:txBody>
          <a:bodyPr wrap="square">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3137" kern="1200" spc="0" baseline="0" dirty="0">
                <a:gradFill>
                  <a:gsLst>
                    <a:gs pos="1250">
                      <a:schemeClr val="tx2"/>
                    </a:gs>
                    <a:gs pos="99000">
                      <a:schemeClr val="tx2"/>
                    </a:gs>
                  </a:gsLst>
                  <a:lin ang="5400000" scaled="0"/>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253316" y="3503950"/>
            <a:ext cx="5671764" cy="1705723"/>
          </a:xfrm>
        </p:spPr>
        <p:txBody>
          <a:bodyPr/>
          <a:lstStyle>
            <a:lvl1pPr marL="0" indent="0" algn="l">
              <a:buNone/>
              <a:defRPr sz="1961">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Picture Placeholder 2"/>
          <p:cNvSpPr>
            <a:spLocks noGrp="1"/>
          </p:cNvSpPr>
          <p:nvPr>
            <p:ph type="pic" sz="quarter" idx="12"/>
          </p:nvPr>
        </p:nvSpPr>
        <p:spPr>
          <a:xfrm>
            <a:off x="0" y="0"/>
            <a:ext cx="12192000" cy="2974848"/>
          </a:xfrm>
          <a:blipFill>
            <a:blip r:embed="rId2"/>
            <a:srcRect/>
            <a:stretch>
              <a:fillRect t="-65721" r="-4798" b="-46455"/>
            </a:stretch>
          </a:blipFill>
        </p:spPr>
        <p:txBody>
          <a:bodyPr anchor="ctr" anchorCtr="0">
            <a:noAutofit/>
          </a:bodyPr>
          <a:lstStyle/>
          <a:p>
            <a:r>
              <a:rPr lang="en-US" smtClean="0"/>
              <a:t>Click icon to add picture</a:t>
            </a:r>
            <a:endParaRPr lang="en-US" dirty="0"/>
          </a:p>
        </p:txBody>
      </p:sp>
      <p:sp>
        <p:nvSpPr>
          <p:cNvPr id="12" name="TextBox 11">
            <a:hlinkClick r:id="rId3"/>
            <a:extLst>
              <a:ext uri="{FF2B5EF4-FFF2-40B4-BE49-F238E27FC236}">
                <a16:creationId xmlns:a16="http://schemas.microsoft.com/office/drawing/2014/main" xmlns="" id="{B2DA80A1-9E22-4BFF-8562-466123B36943}"/>
              </a:ext>
            </a:extLst>
          </p:cNvPr>
          <p:cNvSpPr txBox="1"/>
          <p:nvPr userDrawn="1"/>
        </p:nvSpPr>
        <p:spPr>
          <a:xfrm>
            <a:off x="9089198" y="6298102"/>
            <a:ext cx="2466220" cy="367873"/>
          </a:xfrm>
          <a:prstGeom prst="roundRect">
            <a:avLst>
              <a:gd name="adj" fmla="val 50000"/>
            </a:avLst>
          </a:prstGeom>
          <a:solidFill>
            <a:srgbClr val="004568"/>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rPr>
              <a:t>Neal Creative  | click &amp; </a:t>
            </a:r>
            <a:r>
              <a:rPr kumimoji="0" lang="en-US" sz="1100" b="1" i="0" u="none" strike="noStrike" kern="0" cap="none" spc="0" normalizeH="0" baseline="0" noProof="0" dirty="0">
                <a:ln>
                  <a:noFill/>
                </a:ln>
                <a:solidFill>
                  <a:srgbClr val="FFFFFF"/>
                </a:solidFill>
                <a:effectLst/>
                <a:uLnTx/>
                <a:uFillTx/>
              </a:rPr>
              <a:t>Learn more</a:t>
            </a:r>
          </a:p>
        </p:txBody>
      </p:sp>
      <p:sp>
        <p:nvSpPr>
          <p:cNvPr id="2" name="Title 1"/>
          <p:cNvSpPr>
            <a:spLocks noGrp="1"/>
          </p:cNvSpPr>
          <p:nvPr>
            <p:ph type="title" hasCustomPrompt="1"/>
          </p:nvPr>
        </p:nvSpPr>
        <p:spPr>
          <a:xfrm>
            <a:off x="304800" y="419099"/>
            <a:ext cx="8917577" cy="625929"/>
          </a:xfrm>
        </p:spPr>
        <p:txBody>
          <a:bodyPr/>
          <a:lstStyle/>
          <a:p>
            <a:r>
              <a:rPr lang="en-US" dirty="0"/>
              <a:t>CLICK TO EDIT MASTER TITLE STYLE</a:t>
            </a:r>
          </a:p>
        </p:txBody>
      </p:sp>
      <p:sp>
        <p:nvSpPr>
          <p:cNvPr id="11"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
        <p:nvSpPr>
          <p:cNvPr id="13" name="TextBox 12">
            <a:hlinkClick r:id="rId4"/>
            <a:extLst>
              <a:ext uri="{FF2B5EF4-FFF2-40B4-BE49-F238E27FC236}">
                <a16:creationId xmlns:a16="http://schemas.microsoft.com/office/drawing/2014/main" xmlns="" id="{1AF511EA-044E-4300-B921-D56138FE402E}"/>
              </a:ext>
            </a:extLst>
          </p:cNvPr>
          <p:cNvSpPr txBox="1"/>
          <p:nvPr userDrawn="1"/>
        </p:nvSpPr>
        <p:spPr>
          <a:xfrm>
            <a:off x="191616" y="6337795"/>
            <a:ext cx="1209664" cy="346234"/>
          </a:xfrm>
          <a:prstGeom prst="roundRect">
            <a:avLst>
              <a:gd name="adj" fmla="val 50000"/>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lumMod val="75000"/>
                  </a:schemeClr>
                </a:solidFill>
              </a:rPr>
              <a:t>Neal Creative </a:t>
            </a:r>
            <a:r>
              <a:rPr lang="en-US" sz="900" kern="1200" dirty="0">
                <a:solidFill>
                  <a:schemeClr val="bg1">
                    <a:lumMod val="75000"/>
                  </a:schemeClr>
                </a:solidFill>
                <a:latin typeface="+mn-lt"/>
                <a:ea typeface="+mn-ea"/>
                <a:cs typeface="+mn-cs"/>
              </a:rPr>
              <a:t>©</a:t>
            </a:r>
            <a:r>
              <a:rPr lang="en-US" sz="1000" baseline="0" dirty="0">
                <a:solidFill>
                  <a:schemeClr val="bg1">
                    <a:lumMod val="75000"/>
                  </a:schemeClr>
                </a:solidFill>
              </a:rPr>
              <a:t> </a:t>
            </a:r>
            <a:endParaRPr lang="en-US" sz="1000" b="1" dirty="0">
              <a:solidFill>
                <a:schemeClr val="bg1">
                  <a:lumMod val="75000"/>
                </a:schemeClr>
              </a:solidFill>
            </a:endParaRPr>
          </a:p>
        </p:txBody>
      </p:sp>
    </p:spTree>
    <p:extLst>
      <p:ext uri="{BB962C8B-B14F-4D97-AF65-F5344CB8AC3E}">
        <p14:creationId xmlns:p14="http://schemas.microsoft.com/office/powerpoint/2010/main" val="37623406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478BCA"/>
        </a:solidFill>
        <a:effectLst/>
      </p:bgPr>
    </p:bg>
    <p:spTree>
      <p:nvGrpSpPr>
        <p:cNvPr id="1" name="Shape 52"/>
        <p:cNvGrpSpPr/>
        <p:nvPr/>
      </p:nvGrpSpPr>
      <p:grpSpPr>
        <a:xfrm>
          <a:off x="0" y="0"/>
          <a:ext cx="0" cy="0"/>
          <a:chOff x="0" y="0"/>
          <a:chExt cx="0" cy="0"/>
        </a:xfrm>
      </p:grpSpPr>
      <p:pic>
        <p:nvPicPr>
          <p:cNvPr id="53" name="Google Shape;53;p14"/>
          <p:cNvPicPr preferRelativeResize="0"/>
          <p:nvPr/>
        </p:nvPicPr>
        <p:blipFill rotWithShape="1">
          <a:blip r:embed="rId2">
            <a:alphaModFix/>
          </a:blip>
          <a:srcRect l="22498"/>
          <a:stretch/>
        </p:blipFill>
        <p:spPr>
          <a:xfrm>
            <a:off x="1" y="0"/>
            <a:ext cx="7086804" cy="6858000"/>
          </a:xfrm>
          <a:prstGeom prst="rect">
            <a:avLst/>
          </a:prstGeom>
          <a:noFill/>
          <a:ln>
            <a:noFill/>
          </a:ln>
        </p:spPr>
      </p:pic>
      <p:pic>
        <p:nvPicPr>
          <p:cNvPr id="54" name="Google Shape;54;p14"/>
          <p:cNvPicPr preferRelativeResize="0"/>
          <p:nvPr/>
        </p:nvPicPr>
        <p:blipFill>
          <a:blip r:embed="rId3">
            <a:alphaModFix/>
          </a:blip>
          <a:stretch>
            <a:fillRect/>
          </a:stretch>
        </p:blipFill>
        <p:spPr>
          <a:xfrm>
            <a:off x="9806317" y="5813555"/>
            <a:ext cx="2385699" cy="1044435"/>
          </a:xfrm>
          <a:prstGeom prst="rect">
            <a:avLst/>
          </a:prstGeom>
          <a:noFill/>
          <a:ln>
            <a:noFill/>
          </a:ln>
        </p:spPr>
      </p:pic>
      <p:sp>
        <p:nvSpPr>
          <p:cNvPr id="55" name="Google Shape;55;p14"/>
          <p:cNvSpPr/>
          <p:nvPr/>
        </p:nvSpPr>
        <p:spPr>
          <a:xfrm>
            <a:off x="2714800" y="2084900"/>
            <a:ext cx="9477200" cy="3078400"/>
          </a:xfrm>
          <a:prstGeom prst="rect">
            <a:avLst/>
          </a:prstGeom>
          <a:solidFill>
            <a:srgbClr val="FFFFFF">
              <a:alpha val="78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56" name="Google Shape;56;p14"/>
          <p:cNvPicPr preferRelativeResize="0"/>
          <p:nvPr/>
        </p:nvPicPr>
        <p:blipFill rotWithShape="1">
          <a:blip r:embed="rId4">
            <a:alphaModFix/>
          </a:blip>
          <a:srcRect/>
          <a:stretch/>
        </p:blipFill>
        <p:spPr>
          <a:xfrm>
            <a:off x="7770068" y="2754551"/>
            <a:ext cx="3888233" cy="1739100"/>
          </a:xfrm>
          <a:prstGeom prst="rect">
            <a:avLst/>
          </a:prstGeom>
          <a:noFill/>
          <a:ln>
            <a:noFill/>
          </a:ln>
          <a:effectLst>
            <a:outerShdw blurRad="57150" dist="19050" dir="5400000" algn="bl" rotWithShape="0">
              <a:srgbClr val="000000">
                <a:alpha val="50000"/>
              </a:srgbClr>
            </a:outerShdw>
          </a:effectLst>
        </p:spPr>
      </p:pic>
      <p:sp>
        <p:nvSpPr>
          <p:cNvPr id="57" name="Google Shape;57;p14"/>
          <p:cNvSpPr txBox="1"/>
          <p:nvPr/>
        </p:nvSpPr>
        <p:spPr>
          <a:xfrm>
            <a:off x="3205700" y="2515479"/>
            <a:ext cx="6474400" cy="1272167"/>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t" anchorCtr="0">
            <a:spAutoFit/>
          </a:bodyPr>
          <a:lstStyle/>
          <a:p>
            <a:pPr marL="0" lvl="0" indent="0" algn="l" rtl="0">
              <a:spcBef>
                <a:spcPts val="0"/>
              </a:spcBef>
              <a:spcAft>
                <a:spcPts val="0"/>
              </a:spcAft>
              <a:buNone/>
            </a:pPr>
            <a:r>
              <a:rPr lang="en" sz="2667" b="1">
                <a:solidFill>
                  <a:srgbClr val="434343"/>
                </a:solidFill>
                <a:latin typeface="Oswald"/>
                <a:ea typeface="Oswald"/>
                <a:cs typeface="Oswald"/>
                <a:sym typeface="Oswald"/>
              </a:rPr>
              <a:t>SCHOOL DISTRICT OF</a:t>
            </a:r>
            <a:endParaRPr sz="4000" b="1">
              <a:solidFill>
                <a:srgbClr val="434343"/>
              </a:solidFill>
              <a:latin typeface="Oswald"/>
              <a:ea typeface="Oswald"/>
              <a:cs typeface="Oswald"/>
              <a:sym typeface="Oswald"/>
            </a:endParaRPr>
          </a:p>
          <a:p>
            <a:pPr marL="0" lvl="0" indent="0" algn="l" rtl="0">
              <a:spcBef>
                <a:spcPts val="0"/>
              </a:spcBef>
              <a:spcAft>
                <a:spcPts val="0"/>
              </a:spcAft>
              <a:buNone/>
            </a:pPr>
            <a:r>
              <a:rPr lang="en" sz="4000" b="1">
                <a:solidFill>
                  <a:srgbClr val="434343"/>
                </a:solidFill>
                <a:latin typeface="Oswald"/>
                <a:ea typeface="Oswald"/>
                <a:cs typeface="Oswald"/>
                <a:sym typeface="Oswald"/>
              </a:rPr>
              <a:t>WAUPACA</a:t>
            </a:r>
            <a:endParaRPr sz="2667" b="1">
              <a:solidFill>
                <a:srgbClr val="434343"/>
              </a:solidFill>
              <a:latin typeface="Oswald"/>
              <a:ea typeface="Oswald"/>
              <a:cs typeface="Oswald"/>
              <a:sym typeface="Oswald"/>
            </a:endParaRPr>
          </a:p>
        </p:txBody>
      </p:sp>
      <p:sp>
        <p:nvSpPr>
          <p:cNvPr id="58" name="Google Shape;58;p14"/>
          <p:cNvSpPr txBox="1"/>
          <p:nvPr/>
        </p:nvSpPr>
        <p:spPr>
          <a:xfrm>
            <a:off x="3205700" y="3903780"/>
            <a:ext cx="6185600" cy="943744"/>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2400" b="1">
                <a:solidFill>
                  <a:srgbClr val="999999"/>
                </a:solidFill>
                <a:latin typeface="Oswald"/>
                <a:ea typeface="Oswald"/>
                <a:cs typeface="Oswald"/>
                <a:sym typeface="Oswald"/>
              </a:rPr>
              <a:t>SCHOOL BOARD MEETING</a:t>
            </a:r>
            <a:endParaRPr sz="2400" b="1">
              <a:solidFill>
                <a:srgbClr val="999999"/>
              </a:solidFill>
              <a:latin typeface="Oswald"/>
              <a:ea typeface="Oswald"/>
              <a:cs typeface="Oswald"/>
              <a:sym typeface="Oswald"/>
            </a:endParaRPr>
          </a:p>
          <a:p>
            <a:pPr marL="0" lvl="0" indent="0" algn="l" rtl="0">
              <a:spcBef>
                <a:spcPts val="0"/>
              </a:spcBef>
              <a:spcAft>
                <a:spcPts val="0"/>
              </a:spcAft>
              <a:buNone/>
            </a:pPr>
            <a:r>
              <a:rPr lang="en" sz="2133">
                <a:solidFill>
                  <a:srgbClr val="999999"/>
                </a:solidFill>
                <a:latin typeface="Oswald"/>
                <a:ea typeface="Oswald"/>
                <a:cs typeface="Oswald"/>
                <a:sym typeface="Oswald"/>
              </a:rPr>
              <a:t>MAY 26, 2022</a:t>
            </a:r>
            <a:endParaRPr sz="2133">
              <a:solidFill>
                <a:srgbClr val="999999"/>
              </a:solidFill>
              <a:latin typeface="Oswald"/>
              <a:ea typeface="Oswald"/>
              <a:cs typeface="Oswald"/>
              <a:sym typeface="Oswald"/>
            </a:endParaRPr>
          </a:p>
        </p:txBody>
      </p:sp>
    </p:spTree>
    <p:extLst>
      <p:ext uri="{BB962C8B-B14F-4D97-AF65-F5344CB8AC3E}">
        <p14:creationId xmlns:p14="http://schemas.microsoft.com/office/powerpoint/2010/main" val="4720142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3">
  <p:cSld name="Title slide 3">
    <p:bg>
      <p:bgPr>
        <a:solidFill>
          <a:srgbClr val="87ACCF"/>
        </a:solidFill>
        <a:effectLst/>
      </p:bgPr>
    </p:bg>
    <p:spTree>
      <p:nvGrpSpPr>
        <p:cNvPr id="1" name="Shape 59"/>
        <p:cNvGrpSpPr/>
        <p:nvPr/>
      </p:nvGrpSpPr>
      <p:grpSpPr>
        <a:xfrm>
          <a:off x="0" y="0"/>
          <a:ext cx="0" cy="0"/>
          <a:chOff x="0" y="0"/>
          <a:chExt cx="0" cy="0"/>
        </a:xfrm>
      </p:grpSpPr>
      <p:sp>
        <p:nvSpPr>
          <p:cNvPr id="60" name="Google Shape;60;p15"/>
          <p:cNvSpPr/>
          <p:nvPr/>
        </p:nvSpPr>
        <p:spPr>
          <a:xfrm>
            <a:off x="8723600" y="5418067"/>
            <a:ext cx="3468400" cy="1439933"/>
          </a:xfrm>
          <a:custGeom>
            <a:avLst/>
            <a:gdLst/>
            <a:ahLst/>
            <a:cxnLst/>
            <a:rect l="l" t="t" r="r" b="b"/>
            <a:pathLst>
              <a:path w="104052" h="43198" extrusionOk="0">
                <a:moveTo>
                  <a:pt x="0" y="43198"/>
                </a:moveTo>
                <a:lnTo>
                  <a:pt x="104052" y="43198"/>
                </a:lnTo>
                <a:lnTo>
                  <a:pt x="104052" y="0"/>
                </a:lnTo>
                <a:lnTo>
                  <a:pt x="33107" y="0"/>
                </a:lnTo>
                <a:close/>
              </a:path>
            </a:pathLst>
          </a:custGeom>
          <a:solidFill>
            <a:srgbClr val="434343"/>
          </a:solidFill>
          <a:ln>
            <a:noFill/>
          </a:ln>
        </p:spPr>
      </p:sp>
      <p:sp>
        <p:nvSpPr>
          <p:cNvPr id="61" name="Google Shape;61;p15"/>
          <p:cNvSpPr/>
          <p:nvPr/>
        </p:nvSpPr>
        <p:spPr>
          <a:xfrm>
            <a:off x="0" y="0"/>
            <a:ext cx="12192000" cy="5773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62" name="Google Shape;62;p15"/>
          <p:cNvPicPr preferRelativeResize="0"/>
          <p:nvPr/>
        </p:nvPicPr>
        <p:blipFill rotWithShape="1">
          <a:blip r:embed="rId2">
            <a:alphaModFix/>
          </a:blip>
          <a:srcRect/>
          <a:stretch/>
        </p:blipFill>
        <p:spPr>
          <a:xfrm>
            <a:off x="221800" y="5991668"/>
            <a:ext cx="1538765" cy="688233"/>
          </a:xfrm>
          <a:prstGeom prst="rect">
            <a:avLst/>
          </a:prstGeom>
          <a:noFill/>
          <a:ln>
            <a:noFill/>
          </a:ln>
          <a:effectLst>
            <a:outerShdw blurRad="57150" dist="19050" dir="5400000" algn="bl" rotWithShape="0">
              <a:srgbClr val="000000">
                <a:alpha val="50000"/>
              </a:srgbClr>
            </a:outerShdw>
          </a:effectLst>
        </p:spPr>
      </p:pic>
      <p:pic>
        <p:nvPicPr>
          <p:cNvPr id="63" name="Google Shape;63;p15"/>
          <p:cNvPicPr preferRelativeResize="0"/>
          <p:nvPr/>
        </p:nvPicPr>
        <p:blipFill>
          <a:blip r:embed="rId3">
            <a:alphaModFix/>
          </a:blip>
          <a:stretch>
            <a:fillRect/>
          </a:stretch>
        </p:blipFill>
        <p:spPr>
          <a:xfrm>
            <a:off x="9806317" y="5813555"/>
            <a:ext cx="2385699" cy="1044435"/>
          </a:xfrm>
          <a:prstGeom prst="rect">
            <a:avLst/>
          </a:prstGeom>
          <a:noFill/>
          <a:ln>
            <a:noFill/>
          </a:ln>
        </p:spPr>
      </p:pic>
      <p:sp>
        <p:nvSpPr>
          <p:cNvPr id="64" name="Google Shape;64;p15"/>
          <p:cNvSpPr txBox="1"/>
          <p:nvPr/>
        </p:nvSpPr>
        <p:spPr>
          <a:xfrm>
            <a:off x="1946167" y="5940796"/>
            <a:ext cx="6474400" cy="789856"/>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t" anchorCtr="0">
            <a:spAutoFit/>
          </a:bodyPr>
          <a:lstStyle/>
          <a:p>
            <a:pPr marL="0" lvl="0" indent="0" algn="l" rtl="0">
              <a:spcBef>
                <a:spcPts val="0"/>
              </a:spcBef>
              <a:spcAft>
                <a:spcPts val="0"/>
              </a:spcAft>
              <a:buNone/>
            </a:pPr>
            <a:r>
              <a:rPr lang="en" sz="1933" b="1">
                <a:solidFill>
                  <a:srgbClr val="FFFFFF"/>
                </a:solidFill>
                <a:latin typeface="Oswald"/>
                <a:ea typeface="Oswald"/>
                <a:cs typeface="Oswald"/>
                <a:sym typeface="Oswald"/>
              </a:rPr>
              <a:t>SCHOOL DISTRICT OF WAUPACA</a:t>
            </a:r>
            <a:endParaRPr sz="1933" b="1">
              <a:solidFill>
                <a:srgbClr val="FFFFFF"/>
              </a:solidFill>
              <a:latin typeface="Oswald"/>
              <a:ea typeface="Oswald"/>
              <a:cs typeface="Oswald"/>
              <a:sym typeface="Oswald"/>
            </a:endParaRPr>
          </a:p>
          <a:p>
            <a:pPr marL="0" lvl="0" indent="0" algn="l" rtl="0">
              <a:spcBef>
                <a:spcPts val="0"/>
              </a:spcBef>
              <a:spcAft>
                <a:spcPts val="0"/>
              </a:spcAft>
              <a:buNone/>
            </a:pPr>
            <a:r>
              <a:rPr lang="en" sz="1600">
                <a:solidFill>
                  <a:srgbClr val="FFFFFF"/>
                </a:solidFill>
                <a:latin typeface="Oswald"/>
                <a:ea typeface="Oswald"/>
                <a:cs typeface="Oswald"/>
                <a:sym typeface="Oswald"/>
              </a:rPr>
              <a:t>SCHOOL BOARD MEETING</a:t>
            </a:r>
            <a:endParaRPr sz="1600">
              <a:solidFill>
                <a:srgbClr val="FFFFFF"/>
              </a:solidFill>
              <a:latin typeface="Oswald"/>
              <a:ea typeface="Oswald"/>
              <a:cs typeface="Oswald"/>
              <a:sym typeface="Oswald"/>
            </a:endParaRPr>
          </a:p>
        </p:txBody>
      </p:sp>
    </p:spTree>
    <p:extLst>
      <p:ext uri="{BB962C8B-B14F-4D97-AF65-F5344CB8AC3E}">
        <p14:creationId xmlns:p14="http://schemas.microsoft.com/office/powerpoint/2010/main" val="820669894"/>
      </p:ext>
    </p:extLst>
  </p:cSld>
  <p:clrMapOvr>
    <a:masterClrMapping/>
  </p:clrMapOvr>
  <p:extLst mod="1">
    <p:ext uri="{DCECCB84-F9BA-43D5-87BE-67443E8EF086}">
      <p15:sldGuideLst xmlns:p15="http://schemas.microsoft.com/office/powerpoint/2012/main">
        <p15:guide id="1" pos="5472">
          <p15:clr>
            <a:srgbClr val="FA7B17"/>
          </p15:clr>
        </p15:guide>
        <p15:guide id="2" pos="288">
          <p15:clr>
            <a:srgbClr val="FA7B17"/>
          </p15:clr>
        </p15:guide>
        <p15:guide id="3" orient="horz" pos="1008">
          <p15:clr>
            <a:srgbClr val="FA7B17"/>
          </p15:clr>
        </p15:guide>
        <p15:guide id="4" orient="horz" pos="2592">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ONUT BASE SECTION DIVIDER">
    <p:spTree>
      <p:nvGrpSpPr>
        <p:cNvPr id="1" name=""/>
        <p:cNvGrpSpPr/>
        <p:nvPr/>
      </p:nvGrpSpPr>
      <p:grpSpPr>
        <a:xfrm>
          <a:off x="0" y="0"/>
          <a:ext cx="0" cy="0"/>
          <a:chOff x="0" y="0"/>
          <a:chExt cx="0" cy="0"/>
        </a:xfrm>
      </p:grpSpPr>
      <p:sp>
        <p:nvSpPr>
          <p:cNvPr id="7" name="Oval 6"/>
          <p:cNvSpPr/>
          <p:nvPr userDrawn="1"/>
        </p:nvSpPr>
        <p:spPr>
          <a:xfrm>
            <a:off x="2861702" y="157952"/>
            <a:ext cx="6483179" cy="64831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3448777" y="2935629"/>
            <a:ext cx="5208335" cy="927824"/>
          </a:xfrm>
          <a:prstGeom prst="rect">
            <a:avLst/>
          </a:prstGeom>
        </p:spPr>
        <p:txBody>
          <a:bodyPr anchor="ctr"/>
          <a:lstStyle>
            <a:lvl1pPr algn="ctr">
              <a:lnSpc>
                <a:spcPct val="95000"/>
              </a:lnSpc>
              <a:defRPr sz="4000">
                <a:solidFill>
                  <a:schemeClr val="tx1"/>
                </a:solidFill>
              </a:defRPr>
            </a:lvl1pPr>
          </a:lstStyle>
          <a:p>
            <a:r>
              <a:rPr lang="en-US" dirty="0"/>
              <a:t>CLICK TO EDIT TITLE</a:t>
            </a:r>
          </a:p>
        </p:txBody>
      </p:sp>
      <p:sp>
        <p:nvSpPr>
          <p:cNvPr id="9" name="dots"/>
          <p:cNvSpPr>
            <a:spLocks noChangeAspect="1"/>
          </p:cNvSpPr>
          <p:nvPr userDrawn="1"/>
        </p:nvSpPr>
        <p:spPr>
          <a:xfrm>
            <a:off x="3448777" y="745024"/>
            <a:ext cx="5309024" cy="5309025"/>
          </a:xfrm>
          <a:prstGeom prst="ellipse">
            <a:avLst/>
          </a:prstGeom>
          <a:noFill/>
          <a:ln w="184150" cap="rnd" cmpd="sng" algn="ctr">
            <a:solidFill>
              <a:schemeClr val="accent4"/>
            </a:solidFill>
            <a:prstDash val="sysDot"/>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063763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3 2">
  <p:cSld name="Title slide 3 2">
    <p:bg>
      <p:bgPr>
        <a:noFill/>
        <a:effectLst/>
      </p:bgPr>
    </p:bg>
    <p:spTree>
      <p:nvGrpSpPr>
        <p:cNvPr id="1" name="Shape 77"/>
        <p:cNvGrpSpPr/>
        <p:nvPr/>
      </p:nvGrpSpPr>
      <p:grpSpPr>
        <a:xfrm>
          <a:off x="0" y="0"/>
          <a:ext cx="0" cy="0"/>
          <a:chOff x="0" y="0"/>
          <a:chExt cx="0" cy="0"/>
        </a:xfrm>
      </p:grpSpPr>
    </p:spTree>
    <p:extLst>
      <p:ext uri="{BB962C8B-B14F-4D97-AF65-F5344CB8AC3E}">
        <p14:creationId xmlns:p14="http://schemas.microsoft.com/office/powerpoint/2010/main" val="4085360719"/>
      </p:ext>
    </p:extLst>
  </p:cSld>
  <p:clrMapOvr>
    <a:masterClrMapping/>
  </p:clrMapOvr>
  <p:extLst mod="1">
    <p:ext uri="{DCECCB84-F9BA-43D5-87BE-67443E8EF086}">
      <p15:sldGuideLst xmlns:p15="http://schemas.microsoft.com/office/powerpoint/2012/main">
        <p15:guide id="1" pos="5472">
          <p15:clr>
            <a:srgbClr val="FA7B17"/>
          </p15:clr>
        </p15:guide>
        <p15:guide id="2" pos="288">
          <p15:clr>
            <a:srgbClr val="FA7B17"/>
          </p15:clr>
        </p15:guide>
        <p15:guide id="3" orient="horz" pos="1008">
          <p15:clr>
            <a:srgbClr val="FA7B17"/>
          </p15:clr>
        </p15:guide>
        <p15:guide id="4" orient="horz" pos="2592">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Quote dark option FLUSH LEFT">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04800" y="2884235"/>
            <a:ext cx="11658600" cy="1089529"/>
          </a:xfrm>
        </p:spPr>
        <p:txBody>
          <a:bodyPr anchor="ctr"/>
          <a:lstStyle>
            <a:lvl1pPr marL="231775" indent="-231775" algn="l">
              <a:spcBef>
                <a:spcPts val="0"/>
              </a:spcBef>
              <a:defRPr sz="3600" b="0" baseline="0">
                <a:gradFill>
                  <a:gsLst>
                    <a:gs pos="0">
                      <a:schemeClr val="accent1">
                        <a:lumMod val="5000"/>
                        <a:lumOff val="95000"/>
                      </a:schemeClr>
                    </a:gs>
                    <a:gs pos="100000">
                      <a:schemeClr val="bg1"/>
                    </a:gs>
                  </a:gsLst>
                  <a:lin ang="5400000" scaled="1"/>
                </a:gradFill>
              </a:defRPr>
            </a:lvl1pPr>
            <a:lvl2pPr marL="109538" indent="0" algn="l">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 BOLD</a:t>
            </a:r>
          </a:p>
        </p:txBody>
      </p:sp>
      <p:sp>
        <p:nvSpPr>
          <p:cNvPr id="7" name="Freeform: Shape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sz="quarter" idx="14" hasCustomPrompt="1"/>
          </p:nvPr>
        </p:nvSpPr>
        <p:spPr>
          <a:xfrm>
            <a:off x="3865562" y="5276808"/>
            <a:ext cx="8097838" cy="369332"/>
          </a:xfrm>
        </p:spPr>
        <p:txBody>
          <a:bodyPr/>
          <a:lstStyle>
            <a:lvl1pPr algn="r">
              <a:spcBef>
                <a:spcPts val="0"/>
              </a:spcBef>
              <a:defRPr sz="2000">
                <a:solidFill>
                  <a:schemeClr val="bg1"/>
                </a:solidFill>
              </a:defRPr>
            </a:lvl1pPr>
            <a:lvl2pPr algn="r">
              <a:defRPr>
                <a:solidFill>
                  <a:schemeClr val="bg1"/>
                </a:solidFill>
              </a:defRPr>
            </a:lvl2pPr>
          </a:lstStyle>
          <a:p>
            <a:pPr lvl="0"/>
            <a:r>
              <a:rPr lang="en-US" dirty="0"/>
              <a:t>—Name and Company/Source goes here</a:t>
            </a:r>
          </a:p>
        </p:txBody>
      </p:sp>
    </p:spTree>
    <p:extLst>
      <p:ext uri="{BB962C8B-B14F-4D97-AF65-F5344CB8AC3E}">
        <p14:creationId xmlns:p14="http://schemas.microsoft.com/office/powerpoint/2010/main" val="3266280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Quote dark option CENTERE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04800" y="2884235"/>
            <a:ext cx="11658600" cy="1089529"/>
          </a:xfrm>
        </p:spPr>
        <p:txBody>
          <a:bodyPr anchor="ctr"/>
          <a:lstStyle>
            <a:lvl1pPr algn="ctr">
              <a:spcBef>
                <a:spcPts val="0"/>
              </a:spcBef>
              <a:defRPr sz="3600" b="0" baseline="0">
                <a:gradFill>
                  <a:gsLst>
                    <a:gs pos="0">
                      <a:schemeClr val="accent1">
                        <a:lumMod val="5000"/>
                        <a:lumOff val="95000"/>
                      </a:schemeClr>
                    </a:gs>
                    <a:gs pos="100000">
                      <a:schemeClr val="bg1"/>
                    </a:gs>
                  </a:gsLst>
                  <a:lin ang="5400000" scaled="1"/>
                </a:gradFill>
              </a:defRPr>
            </a:lvl1pPr>
            <a:lvl2pPr algn="ctr">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BOLD</a:t>
            </a:r>
          </a:p>
        </p:txBody>
      </p:sp>
      <p:sp>
        <p:nvSpPr>
          <p:cNvPr id="7" name="Freeform: Shape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sz="quarter" idx="14" hasCustomPrompt="1"/>
          </p:nvPr>
        </p:nvSpPr>
        <p:spPr>
          <a:xfrm>
            <a:off x="3865562" y="5276808"/>
            <a:ext cx="8097838" cy="369332"/>
          </a:xfrm>
        </p:spPr>
        <p:txBody>
          <a:bodyPr/>
          <a:lstStyle>
            <a:lvl1pPr algn="r">
              <a:spcBef>
                <a:spcPts val="0"/>
              </a:spcBef>
              <a:defRPr sz="2000">
                <a:solidFill>
                  <a:schemeClr val="bg1"/>
                </a:solidFill>
              </a:defRPr>
            </a:lvl1pPr>
            <a:lvl2pPr algn="r">
              <a:defRPr>
                <a:solidFill>
                  <a:schemeClr val="bg1"/>
                </a:solidFill>
              </a:defRPr>
            </a:lvl2pPr>
          </a:lstStyle>
          <a:p>
            <a:pPr lvl="0"/>
            <a:r>
              <a:rPr lang="en-US" dirty="0"/>
              <a:t>—Name and Company/Source goes here</a:t>
            </a:r>
          </a:p>
        </p:txBody>
      </p:sp>
    </p:spTree>
    <p:extLst>
      <p:ext uri="{BB962C8B-B14F-4D97-AF65-F5344CB8AC3E}">
        <p14:creationId xmlns:p14="http://schemas.microsoft.com/office/powerpoint/2010/main" val="3031631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Quote dark option FLUSH LEFT">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04800" y="2884235"/>
            <a:ext cx="11658600" cy="1089529"/>
          </a:xfrm>
        </p:spPr>
        <p:txBody>
          <a:bodyPr anchor="ctr"/>
          <a:lstStyle>
            <a:lvl1pPr marL="231775" indent="-231775" algn="l">
              <a:spcBef>
                <a:spcPts val="0"/>
              </a:spcBef>
              <a:defRPr sz="3600" b="0" baseline="0">
                <a:gradFill>
                  <a:gsLst>
                    <a:gs pos="0">
                      <a:schemeClr val="accent1">
                        <a:lumMod val="5000"/>
                        <a:lumOff val="95000"/>
                      </a:schemeClr>
                    </a:gs>
                    <a:gs pos="100000">
                      <a:schemeClr val="bg1"/>
                    </a:gs>
                  </a:gsLst>
                  <a:lin ang="5400000" scaled="1"/>
                </a:gradFill>
              </a:defRPr>
            </a:lvl1pPr>
            <a:lvl2pPr marL="109538" indent="0" algn="l">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 BOLD</a:t>
            </a:r>
          </a:p>
        </p:txBody>
      </p:sp>
      <p:sp>
        <p:nvSpPr>
          <p:cNvPr id="7" name="Freeform: Shape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sz="quarter" idx="14" hasCustomPrompt="1"/>
          </p:nvPr>
        </p:nvSpPr>
        <p:spPr>
          <a:xfrm>
            <a:off x="3865562" y="5276808"/>
            <a:ext cx="8097838" cy="369332"/>
          </a:xfrm>
        </p:spPr>
        <p:txBody>
          <a:bodyPr/>
          <a:lstStyle>
            <a:lvl1pPr algn="r">
              <a:spcBef>
                <a:spcPts val="0"/>
              </a:spcBef>
              <a:defRPr sz="2000" b="0">
                <a:solidFill>
                  <a:schemeClr val="bg1"/>
                </a:solidFill>
              </a:defRPr>
            </a:lvl1pPr>
            <a:lvl2pPr algn="r">
              <a:defRPr>
                <a:solidFill>
                  <a:schemeClr val="bg1"/>
                </a:solidFill>
              </a:defRPr>
            </a:lvl2pPr>
          </a:lstStyle>
          <a:p>
            <a:pPr lvl="0"/>
            <a:r>
              <a:rPr lang="en-US" dirty="0"/>
              <a:t>—Name and Company/Source goes here</a:t>
            </a:r>
          </a:p>
        </p:txBody>
      </p:sp>
    </p:spTree>
    <p:extLst>
      <p:ext uri="{BB962C8B-B14F-4D97-AF65-F5344CB8AC3E}">
        <p14:creationId xmlns:p14="http://schemas.microsoft.com/office/powerpoint/2010/main" val="2075739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Quote light option CENTERED">
    <p:spTree>
      <p:nvGrpSpPr>
        <p:cNvPr id="1" name=""/>
        <p:cNvGrpSpPr/>
        <p:nvPr/>
      </p:nvGrpSpPr>
      <p:grpSpPr>
        <a:xfrm>
          <a:off x="0" y="0"/>
          <a:ext cx="0" cy="0"/>
          <a:chOff x="0" y="0"/>
          <a:chExt cx="0" cy="0"/>
        </a:xfrm>
      </p:grpSpPr>
      <p:sp>
        <p:nvSpPr>
          <p:cNvPr id="9" name="TextBox 8"/>
          <p:cNvSpPr txBox="1"/>
          <p:nvPr userDrawn="1"/>
        </p:nvSpPr>
        <p:spPr>
          <a:xfrm>
            <a:off x="5648960" y="419100"/>
            <a:ext cx="894080" cy="1862048"/>
          </a:xfrm>
          <a:prstGeom prst="rect">
            <a:avLst/>
          </a:prstGeom>
          <a:noFill/>
        </p:spPr>
        <p:txBody>
          <a:bodyPr wrap="square" rtlCol="0">
            <a:spAutoFit/>
          </a:bodyPr>
          <a:lstStyle/>
          <a:p>
            <a:r>
              <a:rPr lang="en-US" sz="11500" dirty="0">
                <a:solidFill>
                  <a:schemeClr val="accent4"/>
                </a:solidFill>
                <a:latin typeface="Arial Black" panose="020B0A04020102020204" pitchFamily="34" charset="0"/>
              </a:rPr>
              <a:t>“</a:t>
            </a:r>
            <a:endParaRPr lang="en-US" sz="2800" dirty="0">
              <a:solidFill>
                <a:schemeClr val="accent4"/>
              </a:solidFill>
            </a:endParaRPr>
          </a:p>
        </p:txBody>
      </p:sp>
      <p:sp>
        <p:nvSpPr>
          <p:cNvPr id="5" name="Text Placeholder 2"/>
          <p:cNvSpPr>
            <a:spLocks noGrp="1"/>
          </p:cNvSpPr>
          <p:nvPr>
            <p:ph type="body" sz="quarter" idx="14" hasCustomPrompt="1"/>
          </p:nvPr>
        </p:nvSpPr>
        <p:spPr>
          <a:xfrm>
            <a:off x="3408362" y="5335071"/>
            <a:ext cx="8097838" cy="369332"/>
          </a:xfrm>
        </p:spPr>
        <p:txBody>
          <a:bodyPr/>
          <a:lstStyle>
            <a:lvl1pPr algn="r">
              <a:spcBef>
                <a:spcPts val="0"/>
              </a:spcBef>
              <a:defRPr sz="2000">
                <a:solidFill>
                  <a:schemeClr val="tx2"/>
                </a:solidFill>
              </a:defRPr>
            </a:lvl1pPr>
            <a:lvl2pPr algn="r">
              <a:defRPr>
                <a:solidFill>
                  <a:schemeClr val="bg1"/>
                </a:solidFill>
              </a:defRPr>
            </a:lvl2pPr>
          </a:lstStyle>
          <a:p>
            <a:pPr lvl="0"/>
            <a:r>
              <a:rPr lang="en-US" dirty="0"/>
              <a:t>—Name and Company/Source goes here</a:t>
            </a:r>
          </a:p>
        </p:txBody>
      </p:sp>
      <p:sp>
        <p:nvSpPr>
          <p:cNvPr id="6" name="Text Placeholder 7"/>
          <p:cNvSpPr>
            <a:spLocks noGrp="1"/>
          </p:cNvSpPr>
          <p:nvPr>
            <p:ph type="body" sz="quarter" idx="13" hasCustomPrompt="1"/>
          </p:nvPr>
        </p:nvSpPr>
        <p:spPr>
          <a:xfrm>
            <a:off x="304800" y="2884235"/>
            <a:ext cx="11658600" cy="1089529"/>
          </a:xfrm>
        </p:spPr>
        <p:txBody>
          <a:bodyPr anchor="ctr"/>
          <a:lstStyle>
            <a:lvl1pPr algn="ctr">
              <a:spcBef>
                <a:spcPts val="0"/>
              </a:spcBef>
              <a:defRPr sz="3600" b="0" baseline="0">
                <a:solidFill>
                  <a:schemeClr val="tx1">
                    <a:lumMod val="75000"/>
                    <a:lumOff val="25000"/>
                  </a:schemeClr>
                </a:solidFill>
              </a:defRPr>
            </a:lvl1pPr>
            <a:lvl2pPr algn="ctr">
              <a:spcBef>
                <a:spcPts val="0"/>
              </a:spcBef>
              <a:defRPr sz="3600" b="1">
                <a:solidFill>
                  <a:schemeClr val="tx1">
                    <a:lumMod val="75000"/>
                    <a:lumOff val="25000"/>
                  </a:schemeClr>
                </a:solidFill>
                <a:latin typeface="+mn-lt"/>
              </a:defRPr>
            </a:lvl2pPr>
          </a:lstStyle>
          <a:p>
            <a:pPr lvl="0"/>
            <a:r>
              <a:rPr lang="en-US" dirty="0"/>
              <a:t>“QUOTATION.”</a:t>
            </a:r>
          </a:p>
          <a:p>
            <a:pPr lvl="1"/>
            <a:r>
              <a:rPr lang="en-US" dirty="0"/>
              <a:t>BOLD</a:t>
            </a:r>
          </a:p>
        </p:txBody>
      </p:sp>
      <p:sp>
        <p:nvSpPr>
          <p:cNvPr id="7"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2460922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dark Callout with small Non-bulleted">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04800" y="2597273"/>
            <a:ext cx="4868985" cy="1643527"/>
          </a:xfrm>
        </p:spPr>
        <p:txBody>
          <a:bodyPr wrap="square" lIns="91440" rIns="91440">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2800" b="0" kern="1200" spc="0" baseline="0" dirty="0">
                <a:solidFill>
                  <a:schemeClr val="bg1"/>
                </a:soli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096000" y="419100"/>
            <a:ext cx="5671764" cy="1843069"/>
          </a:xfrm>
        </p:spPr>
        <p:txBody>
          <a:bodyPr/>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hasCustomPrompt="1"/>
          </p:nvPr>
        </p:nvSpPr>
        <p:spPr>
          <a:xfrm>
            <a:off x="555244" y="0"/>
            <a:ext cx="4083304" cy="1357295"/>
          </a:xfrm>
          <a:prstGeom prst="rect">
            <a:avLst/>
          </a:prstGeom>
        </p:spPr>
        <p:txBody>
          <a:bodyPr lIns="146304" tIns="420624" rIns="146304" anchor="t" anchorCtr="0"/>
          <a:lstStyle>
            <a:lvl1pPr algn="ct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6096000" y="2599498"/>
            <a:ext cx="5671764" cy="1843069"/>
          </a:xfrm>
        </p:spPr>
        <p:txBody>
          <a:bodyPr/>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 Placeholder 8"/>
          <p:cNvSpPr>
            <a:spLocks noGrp="1"/>
          </p:cNvSpPr>
          <p:nvPr>
            <p:ph type="body" sz="quarter" idx="13"/>
          </p:nvPr>
        </p:nvSpPr>
        <p:spPr>
          <a:xfrm>
            <a:off x="6096000" y="4779896"/>
            <a:ext cx="5671764" cy="1843069"/>
          </a:xfrm>
        </p:spPr>
        <p:txBody>
          <a:bodyPr/>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29200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allout with small Non-bulleted">
    <p:spTree>
      <p:nvGrpSpPr>
        <p:cNvPr id="1" name=""/>
        <p:cNvGrpSpPr/>
        <p:nvPr/>
      </p:nvGrpSpPr>
      <p:grpSpPr>
        <a:xfrm>
          <a:off x="0" y="0"/>
          <a:ext cx="0" cy="0"/>
          <a:chOff x="0" y="0"/>
          <a:chExt cx="0" cy="0"/>
        </a:xfrm>
      </p:grpSpPr>
      <p:sp>
        <p:nvSpPr>
          <p:cNvPr id="14" name="Freeform: Shape 13"/>
          <p:cNvSpPr/>
          <p:nvPr userDrawn="1"/>
        </p:nvSpPr>
        <p:spPr>
          <a:xfrm>
            <a:off x="129521" y="0"/>
            <a:ext cx="4741280" cy="2353474"/>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hasCustomPrompt="1"/>
          </p:nvPr>
        </p:nvSpPr>
        <p:spPr>
          <a:xfrm>
            <a:off x="304800" y="2472751"/>
            <a:ext cx="4566001" cy="1643527"/>
          </a:xfrm>
        </p:spPr>
        <p:txBody>
          <a:bodyPr wrap="square" lIns="91440" rIns="91440">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2800" b="0" kern="1200" spc="0" baseline="0" dirty="0">
                <a:gradFill>
                  <a:gsLst>
                    <a:gs pos="15000">
                      <a:schemeClr val="tx2"/>
                    </a:gs>
                    <a:gs pos="47000">
                      <a:schemeClr val="tx2"/>
                    </a:gs>
                  </a:gsLst>
                  <a:lin ang="5400000" scaled="1"/>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096000" y="419100"/>
            <a:ext cx="5671764" cy="1705723"/>
          </a:xfrm>
        </p:spPr>
        <p:txBody>
          <a:bodyPr/>
          <a:lstStyle>
            <a:lvl1pPr marL="0" indent="0" algn="l">
              <a:buNone/>
              <a:defRPr sz="2200">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4"/>
          </p:nvPr>
        </p:nvSpPr>
        <p:spPr>
          <a:xfrm>
            <a:off x="11750600" y="6484937"/>
            <a:ext cx="425600" cy="365125"/>
          </a:xfrm>
          <a:prstGeom prst="rect">
            <a:avLst/>
          </a:prstGeom>
        </p:spPr>
        <p:txBody>
          <a:bodyPr vert="horz" lIns="91440" tIns="45720" rIns="91440" bIns="45720" rtlCol="0" anchor="ctr"/>
          <a:lstStyle>
            <a:lvl1pPr algn="r">
              <a:defRPr sz="1100">
                <a:solidFill>
                  <a:schemeClr val="tx2"/>
                </a:solidFill>
              </a:defRPr>
            </a:lvl1pPr>
          </a:lstStyle>
          <a:p>
            <a:fld id="{5AE1514C-5E56-4738-A1FF-4B1CFD2A3E36}" type="slidenum">
              <a:rPr lang="en-US" smtClean="0"/>
              <a:pPr/>
              <a:t>‹#›</a:t>
            </a:fld>
            <a:endParaRPr lang="en-US" dirty="0"/>
          </a:p>
        </p:txBody>
      </p:sp>
      <p:sp>
        <p:nvSpPr>
          <p:cNvPr id="7" name="Title 6"/>
          <p:cNvSpPr>
            <a:spLocks noGrp="1"/>
          </p:cNvSpPr>
          <p:nvPr>
            <p:ph type="title" hasCustomPrompt="1"/>
          </p:nvPr>
        </p:nvSpPr>
        <p:spPr>
          <a:xfrm>
            <a:off x="555244" y="0"/>
            <a:ext cx="4083304" cy="1926336"/>
          </a:xfrm>
          <a:prstGeom prst="rect">
            <a:avLst/>
          </a:prstGeom>
        </p:spPr>
        <p:txBody>
          <a:bodyPr lIns="146304" tIns="420624" rIns="146304" anchor="t" anchorCtr="0"/>
          <a:lstStyle>
            <a:lvl1pP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6096000" y="2697329"/>
            <a:ext cx="5671764" cy="1705723"/>
          </a:xfrm>
        </p:spPr>
        <p:txBody>
          <a:bodyPr/>
          <a:lstStyle>
            <a:lvl1pPr marL="0" indent="0" algn="l">
              <a:buNone/>
              <a:defRPr sz="2200">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 Placeholder 8"/>
          <p:cNvSpPr>
            <a:spLocks noGrp="1"/>
          </p:cNvSpPr>
          <p:nvPr>
            <p:ph type="body" sz="quarter" idx="13"/>
          </p:nvPr>
        </p:nvSpPr>
        <p:spPr>
          <a:xfrm>
            <a:off x="6096000" y="4975558"/>
            <a:ext cx="5671764" cy="1705723"/>
          </a:xfrm>
        </p:spPr>
        <p:txBody>
          <a:bodyPr/>
          <a:lstStyle>
            <a:lvl1pPr marL="0" indent="0" algn="l">
              <a:buNone/>
              <a:defRPr sz="2200">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6067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50"/>
                                        <p:tgtEl>
                                          <p:spTgt spid="4">
                                            <p:txEl>
                                              <p:pRg st="0" end="0"/>
                                            </p:txEl>
                                          </p:spTgt>
                                        </p:tgtEl>
                                      </p:cBhvr>
                                    </p:animEffect>
                                  </p:childTnLst>
                                </p:cTn>
                              </p:par>
                              <p:par>
                                <p:cTn id="8" presetID="63" presetClass="path" presetSubtype="0" accel="50000" decel="50000" fill="hold" grpId="1" nodeType="withEffect">
                                  <p:stCondLst>
                                    <p:cond delay="0"/>
                                  </p:stCondLst>
                                  <p:childTnLst>
                                    <p:animMotion origin="layout" path="M -4.375E-6 -4.07407E-6 L 0.03178 0.00047 " pathEditMode="relative" rAng="0" ptsTypes="AA">
                                      <p:cBhvr>
                                        <p:cTn id="9" dur="750" fill="hold"/>
                                        <p:tgtEl>
                                          <p:spTgt spid="4">
                                            <p:txEl>
                                              <p:pRg st="0" end="0"/>
                                            </p:txEl>
                                          </p:spTgt>
                                        </p:tgtEl>
                                        <p:attrNameLst>
                                          <p:attrName>ppt_x</p:attrName>
                                          <p:attrName>ppt_y</p:attrName>
                                        </p:attrNameLst>
                                      </p:cBhvr>
                                      <p:rCtr x="1589"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p">
        <p:tmplLst>
          <p:tmpl lvl="1">
            <p:tnLst>
              <p:par>
                <p:cTn presetID="63" presetClass="path" presetSubtype="0" accel="50000" decel="50000" fill="hold" nodeType="withEffect">
                  <p:stCondLst>
                    <p:cond delay="0"/>
                  </p:stCondLst>
                  <p:childTnLst>
                    <p:animMotion origin="layout" path="M -4.375E-6 -4.07407E-6 L 0.03178 0.00047 " pathEditMode="relative" rAng="0" ptsTypes="AA">
                      <p:cBhvr>
                        <p:cTn dur="750" fill="hold"/>
                        <p:tgtEl>
                          <p:spTgt spid="4"/>
                        </p:tgtEl>
                        <p:attrNameLst>
                          <p:attrName>ppt_x</p:attrName>
                          <p:attrName>ppt_y</p:attrName>
                        </p:attrNameLst>
                      </p:cBhvr>
                      <p:rCtr x="1589" y="23"/>
                    </p:animMotion>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275347"/>
            <a:ext cx="11658600" cy="1870769"/>
          </a:xfrm>
          <a:prstGeom prst="rect">
            <a:avLst/>
          </a:prstGeom>
        </p:spPr>
        <p:txBody>
          <a:bodyPr vert="horz" wrap="square" lIns="91440" tIns="45720" rIns="91440" bIns="4572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3"/>
          <p:cNvSpPr>
            <a:spLocks noGrp="1"/>
          </p:cNvSpPr>
          <p:nvPr>
            <p:ph type="title"/>
          </p:nvPr>
        </p:nvSpPr>
        <p:spPr>
          <a:xfrm>
            <a:off x="304800" y="419100"/>
            <a:ext cx="11658600" cy="590931"/>
          </a:xfrm>
          <a:prstGeom prst="rect">
            <a:avLst/>
          </a:prstGeom>
        </p:spPr>
        <p:txBody>
          <a:bodyPr vert="horz" wrap="square" lIns="91440" tIns="45720" rIns="91440" bIns="45720" rtlCol="0" anchor="t" anchorCtr="0">
            <a:spAutoFit/>
          </a:bodyPr>
          <a:lstStyle/>
          <a:p>
            <a:r>
              <a:rPr lang="en-US" smtClean="0"/>
              <a:t>Click to edit Master title style</a:t>
            </a:r>
            <a:endParaRPr lang="en-US" dirty="0"/>
          </a:p>
        </p:txBody>
      </p:sp>
      <p:sp>
        <p:nvSpPr>
          <p:cNvPr id="8"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3860510708"/>
      </p:ext>
    </p:extLst>
  </p:cSld>
  <p:clrMap bg1="lt1" tx1="dk1" bg2="lt2" tx2="dk2" accent1="accent1" accent2="accent2" accent3="accent3" accent4="accent4" accent5="accent5" accent6="accent6" hlink="hlink" folHlink="folHlink"/>
  <p:sldLayoutIdLst>
    <p:sldLayoutId id="2147483744" r:id="rId1"/>
    <p:sldLayoutId id="2147483712" r:id="rId2"/>
    <p:sldLayoutId id="2147483672" r:id="rId3"/>
    <p:sldLayoutId id="2147483749" r:id="rId4"/>
    <p:sldLayoutId id="2147483750" r:id="rId5"/>
    <p:sldLayoutId id="2147483752" r:id="rId6"/>
    <p:sldLayoutId id="2147483674" r:id="rId7"/>
    <p:sldLayoutId id="2147483720" r:id="rId8"/>
    <p:sldLayoutId id="2147483721" r:id="rId9"/>
    <p:sldLayoutId id="2147483732" r:id="rId10"/>
    <p:sldLayoutId id="2147483730" r:id="rId11"/>
    <p:sldLayoutId id="2147483716" r:id="rId12"/>
    <p:sldLayoutId id="2147483735" r:id="rId13"/>
    <p:sldLayoutId id="2147483700" r:id="rId14"/>
    <p:sldLayoutId id="2147483734" r:id="rId15"/>
    <p:sldLayoutId id="2147483701" r:id="rId16"/>
    <p:sldLayoutId id="2147483736" r:id="rId17"/>
    <p:sldLayoutId id="2147483733" r:id="rId18"/>
    <p:sldLayoutId id="2147483741" r:id="rId19"/>
    <p:sldLayoutId id="2147483727" r:id="rId20"/>
    <p:sldLayoutId id="2147483719" r:id="rId21"/>
    <p:sldLayoutId id="2147483655" r:id="rId22"/>
    <p:sldLayoutId id="2147483748" r:id="rId23"/>
    <p:sldLayoutId id="2147483753" r:id="rId24"/>
    <p:sldLayoutId id="2147483747" r:id="rId25"/>
    <p:sldLayoutId id="2147483745" r:id="rId26"/>
    <p:sldLayoutId id="2147483737" r:id="rId27"/>
    <p:sldLayoutId id="2147483754" r:id="rId28"/>
    <p:sldLayoutId id="2147483755" r:id="rId29"/>
    <p:sldLayoutId id="2147483756" r:id="rId30"/>
  </p:sldLayoutIdLst>
  <p:hf hdr="0" ftr="0" dt="0"/>
  <p:txStyles>
    <p:title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gradFill>
            <a:gsLst>
              <a:gs pos="15000">
                <a:schemeClr val="tx1"/>
              </a:gs>
              <a:gs pos="47000">
                <a:schemeClr val="tx1"/>
              </a:gs>
            </a:gsLst>
            <a:lin ang="5400000" scaled="1"/>
          </a:gra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n-lt"/>
          <a:ea typeface="+mn-ea"/>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92" userDrawn="1">
          <p15:clr>
            <a:srgbClr val="F26B43"/>
          </p15:clr>
        </p15:guide>
        <p15:guide id="4" pos="7536" userDrawn="1">
          <p15:clr>
            <a:srgbClr val="F26B43"/>
          </p15:clr>
        </p15:guide>
        <p15:guide id="5" orient="horz" pos="264" userDrawn="1">
          <p15:clr>
            <a:srgbClr val="F26B43"/>
          </p15:clr>
        </p15:guide>
        <p15:guide id="6" orient="horz" pos="792" userDrawn="1">
          <p15:clr>
            <a:srgbClr val="F26B43"/>
          </p15:clr>
        </p15:guide>
        <p15:guide id="7" orient="horz" pos="420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image" Target="../media/image2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3.xml"/><Relationship Id="rId1" Type="http://schemas.openxmlformats.org/officeDocument/2006/relationships/vmlDrawing" Target="../drawings/vmlDrawing1.vml"/><Relationship Id="rId4" Type="http://schemas.openxmlformats.org/officeDocument/2006/relationships/image" Target="../media/image29.e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3.xml"/><Relationship Id="rId1" Type="http://schemas.openxmlformats.org/officeDocument/2006/relationships/vmlDrawing" Target="../drawings/vmlDrawing2.vml"/><Relationship Id="rId4" Type="http://schemas.openxmlformats.org/officeDocument/2006/relationships/image" Target="../media/image30.emf"/></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4.xml"/><Relationship Id="rId1" Type="http://schemas.openxmlformats.org/officeDocument/2006/relationships/vmlDrawing" Target="../drawings/vmlDrawing3.vml"/><Relationship Id="rId4" Type="http://schemas.openxmlformats.org/officeDocument/2006/relationships/image" Target="../media/image32.e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4.xml"/><Relationship Id="rId1" Type="http://schemas.openxmlformats.org/officeDocument/2006/relationships/vmlDrawing" Target="../drawings/vmlDrawing4.vml"/><Relationship Id="rId4" Type="http://schemas.openxmlformats.org/officeDocument/2006/relationships/image" Target="../media/image33.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4.xml"/><Relationship Id="rId1" Type="http://schemas.openxmlformats.org/officeDocument/2006/relationships/vmlDrawing" Target="../drawings/vmlDrawing5.vml"/><Relationship Id="rId4" Type="http://schemas.openxmlformats.org/officeDocument/2006/relationships/image" Target="../media/image35.e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3.xml"/><Relationship Id="rId1" Type="http://schemas.openxmlformats.org/officeDocument/2006/relationships/vmlDrawing" Target="../drawings/vmlDrawing6.vml"/><Relationship Id="rId4" Type="http://schemas.openxmlformats.org/officeDocument/2006/relationships/image" Target="../media/image36.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3.xml"/><Relationship Id="rId1" Type="http://schemas.openxmlformats.org/officeDocument/2006/relationships/vmlDrawing" Target="../drawings/vmlDrawing7.vml"/><Relationship Id="rId4" Type="http://schemas.openxmlformats.org/officeDocument/2006/relationships/image" Target="../media/image38.emf"/></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15.jpg"/></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4.xml"/><Relationship Id="rId1" Type="http://schemas.openxmlformats.org/officeDocument/2006/relationships/vmlDrawing" Target="../drawings/vmlDrawing8.vml"/><Relationship Id="rId4" Type="http://schemas.openxmlformats.org/officeDocument/2006/relationships/image" Target="../media/image39.emf"/></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2.xml"/><Relationship Id="rId4" Type="http://schemas.openxmlformats.org/officeDocument/2006/relationships/image" Target="../media/image44.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2.xml"/><Relationship Id="rId1" Type="http://schemas.openxmlformats.org/officeDocument/2006/relationships/vmlDrawing" Target="../drawings/vmlDrawing9.vml"/><Relationship Id="rId5" Type="http://schemas.openxmlformats.org/officeDocument/2006/relationships/image" Target="../media/image45.emf"/><Relationship Id="rId4" Type="http://schemas.openxmlformats.org/officeDocument/2006/relationships/package" Target="../embeddings/Microsoft_Excel_Worksheet1.xlsx"/></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2.xml"/></Relationships>
</file>

<file path=ppt/slides/_rels/slide6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7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3" Type="http://schemas.openxmlformats.org/officeDocument/2006/relationships/hyperlink" Target="https://nealanalytics.com/creative/" TargetMode="External"/><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Tree>
    <p:extLst>
      <p:ext uri="{BB962C8B-B14F-4D97-AF65-F5344CB8AC3E}">
        <p14:creationId xmlns:p14="http://schemas.microsoft.com/office/powerpoint/2010/main" val="23428799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26059" y="1397643"/>
            <a:ext cx="5208335" cy="794064"/>
          </a:xfrm>
        </p:spPr>
        <p:txBody>
          <a:bodyPr/>
          <a:lstStyle/>
          <a:p>
            <a:r>
              <a:rPr lang="en-US" sz="4800" dirty="0" smtClean="0"/>
              <a:t>High School</a:t>
            </a:r>
            <a:endParaRPr lang="en-US" sz="4800" dirty="0"/>
          </a:p>
        </p:txBody>
      </p:sp>
      <p:pic>
        <p:nvPicPr>
          <p:cNvPr id="3" name="Picture 2"/>
          <p:cNvPicPr/>
          <p:nvPr/>
        </p:nvPicPr>
        <p:blipFill>
          <a:blip r:embed="rId2"/>
          <a:stretch>
            <a:fillRect/>
          </a:stretch>
        </p:blipFill>
        <p:spPr>
          <a:xfrm>
            <a:off x="886408" y="2558732"/>
            <a:ext cx="10170368" cy="3720770"/>
          </a:xfrm>
          <a:prstGeom prst="rect">
            <a:avLst/>
          </a:prstGeom>
        </p:spPr>
      </p:pic>
    </p:spTree>
    <p:extLst>
      <p:ext uri="{BB962C8B-B14F-4D97-AF65-F5344CB8AC3E}">
        <p14:creationId xmlns:p14="http://schemas.microsoft.com/office/powerpoint/2010/main" val="39430523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97444" y="1520119"/>
            <a:ext cx="5208335" cy="794064"/>
          </a:xfrm>
        </p:spPr>
        <p:txBody>
          <a:bodyPr/>
          <a:lstStyle/>
          <a:p>
            <a:r>
              <a:rPr lang="en-US" sz="4800" dirty="0" smtClean="0"/>
              <a:t>CEC</a:t>
            </a:r>
            <a:endParaRPr lang="en-US" sz="4800" dirty="0"/>
          </a:p>
        </p:txBody>
      </p:sp>
      <p:pic>
        <p:nvPicPr>
          <p:cNvPr id="3" name="Picture 2"/>
          <p:cNvPicPr/>
          <p:nvPr/>
        </p:nvPicPr>
        <p:blipFill>
          <a:blip r:embed="rId2"/>
          <a:stretch>
            <a:fillRect/>
          </a:stretch>
        </p:blipFill>
        <p:spPr>
          <a:xfrm>
            <a:off x="718457" y="2977197"/>
            <a:ext cx="10366310" cy="2546525"/>
          </a:xfrm>
          <a:prstGeom prst="rect">
            <a:avLst/>
          </a:prstGeom>
        </p:spPr>
      </p:pic>
    </p:spTree>
    <p:extLst>
      <p:ext uri="{BB962C8B-B14F-4D97-AF65-F5344CB8AC3E}">
        <p14:creationId xmlns:p14="http://schemas.microsoft.com/office/powerpoint/2010/main" val="29365464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57014" y="1455644"/>
            <a:ext cx="5208335" cy="2899255"/>
          </a:xfrm>
        </p:spPr>
        <p:txBody>
          <a:bodyPr/>
          <a:lstStyle/>
          <a:p>
            <a:r>
              <a:rPr lang="en-US" sz="4800" u="sng" dirty="0" smtClean="0">
                <a:solidFill>
                  <a:schemeClr val="accent4"/>
                </a:solidFill>
                <a:latin typeface="Arial Black" panose="020B0A04020102020204" pitchFamily="34" charset="0"/>
              </a:rPr>
              <a:t>History</a:t>
            </a:r>
            <a:r>
              <a:rPr lang="en-US" sz="4800" dirty="0" smtClean="0">
                <a:solidFill>
                  <a:schemeClr val="accent4"/>
                </a:solidFill>
                <a:latin typeface="Arial Black" panose="020B0A04020102020204" pitchFamily="34" charset="0"/>
              </a:rPr>
              <a:t/>
            </a:r>
            <a:br>
              <a:rPr lang="en-US" sz="4800" dirty="0" smtClean="0">
                <a:solidFill>
                  <a:schemeClr val="accent4"/>
                </a:solidFill>
                <a:latin typeface="Arial Black" panose="020B0A04020102020204" pitchFamily="34" charset="0"/>
              </a:rPr>
            </a:br>
            <a:r>
              <a:rPr lang="en-US" sz="4800" dirty="0" smtClean="0">
                <a:solidFill>
                  <a:schemeClr val="accent4"/>
                </a:solidFill>
                <a:latin typeface="Arial Black" panose="020B0A04020102020204" pitchFamily="34" charset="0"/>
              </a:rPr>
              <a:t/>
            </a:r>
            <a:br>
              <a:rPr lang="en-US" sz="4800" dirty="0" smtClean="0">
                <a:solidFill>
                  <a:schemeClr val="accent4"/>
                </a:solidFill>
                <a:latin typeface="Arial Black" panose="020B0A04020102020204" pitchFamily="34" charset="0"/>
              </a:rPr>
            </a:br>
            <a:r>
              <a:rPr lang="en-US" sz="4800" dirty="0" smtClean="0">
                <a:solidFill>
                  <a:schemeClr val="accent4"/>
                </a:solidFill>
                <a:latin typeface="Arial Black" panose="020B0A04020102020204" pitchFamily="34" charset="0"/>
              </a:rPr>
              <a:t>How did we get here?</a:t>
            </a:r>
            <a:endParaRPr lang="en-US" sz="4800" dirty="0">
              <a:solidFill>
                <a:schemeClr val="accent4"/>
              </a:solidFill>
              <a:latin typeface="Arial Black" panose="020B0A04020102020204" pitchFamily="34" charset="0"/>
            </a:endParaRPr>
          </a:p>
        </p:txBody>
      </p:sp>
    </p:spTree>
    <p:extLst>
      <p:ext uri="{BB962C8B-B14F-4D97-AF65-F5344CB8AC3E}">
        <p14:creationId xmlns:p14="http://schemas.microsoft.com/office/powerpoint/2010/main" val="371321571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p:cNvSpPr/>
          <p:nvPr/>
        </p:nvSpPr>
        <p:spPr>
          <a:xfrm>
            <a:off x="1016000" y="882394"/>
            <a:ext cx="6096000" cy="1631216"/>
          </a:xfrm>
          <a:prstGeom prst="rect">
            <a:avLst/>
          </a:prstGeom>
        </p:spPr>
        <p:txBody>
          <a:bodyPr>
            <a:spAutoFit/>
          </a:bodyPr>
          <a:lstStyle/>
          <a:p>
            <a:r>
              <a:rPr lang="en-US" sz="2000" dirty="0">
                <a:solidFill>
                  <a:schemeClr val="accent4"/>
                </a:solidFill>
                <a:latin typeface="Times New Roman" panose="02020603050405020304" pitchFamily="18" charset="0"/>
                <a:ea typeface="Times New Roman" panose="02020603050405020304" pitchFamily="18" charset="0"/>
              </a:rPr>
              <a:t>In 2019 the school district of Waupaca encountered two major school threats with the intent to do harm to the district’s students and staff population.  The threat was so severe that this news was picked up on national news outlets. </a:t>
            </a:r>
            <a:endParaRPr lang="en-US" sz="2000" dirty="0">
              <a:solidFill>
                <a:schemeClr val="accent4"/>
              </a:solidFill>
            </a:endParaRPr>
          </a:p>
        </p:txBody>
      </p:sp>
      <p:sp>
        <p:nvSpPr>
          <p:cNvPr id="31" name="Rectangle 30"/>
          <p:cNvSpPr/>
          <p:nvPr/>
        </p:nvSpPr>
        <p:spPr>
          <a:xfrm>
            <a:off x="3048000" y="2690336"/>
            <a:ext cx="6096000" cy="1631216"/>
          </a:xfrm>
          <a:prstGeom prst="rect">
            <a:avLst/>
          </a:prstGeom>
        </p:spPr>
        <p:txBody>
          <a:bodyPr>
            <a:spAutoFit/>
          </a:bodyPr>
          <a:lstStyle/>
          <a:p>
            <a:r>
              <a:rPr lang="en-US" sz="2000" dirty="0">
                <a:solidFill>
                  <a:schemeClr val="accent4"/>
                </a:solidFill>
                <a:latin typeface="Times New Roman" panose="02020603050405020304" pitchFamily="18" charset="0"/>
                <a:ea typeface="Times New Roman" panose="02020603050405020304" pitchFamily="18" charset="0"/>
              </a:rPr>
              <a:t>The department of justice investigators who investigated the Pulse night club and Parkland High School shootings where 49 patrons and 17 high school students were killed in Florida came to Waupaca WI to review and re-educate all administration with regard to safety protocols.</a:t>
            </a:r>
            <a:endParaRPr lang="en-US" sz="2000" dirty="0">
              <a:solidFill>
                <a:schemeClr val="accent4"/>
              </a:solidFill>
            </a:endParaRPr>
          </a:p>
        </p:txBody>
      </p:sp>
      <p:sp>
        <p:nvSpPr>
          <p:cNvPr id="34" name="Rectangle 33"/>
          <p:cNvSpPr/>
          <p:nvPr/>
        </p:nvSpPr>
        <p:spPr>
          <a:xfrm>
            <a:off x="5620085" y="4717521"/>
            <a:ext cx="6096000" cy="1754326"/>
          </a:xfrm>
          <a:prstGeom prst="rect">
            <a:avLst/>
          </a:prstGeom>
        </p:spPr>
        <p:txBody>
          <a:bodyPr>
            <a:spAutoFit/>
          </a:bodyPr>
          <a:lstStyle/>
          <a:p>
            <a:r>
              <a:rPr lang="en-US" dirty="0">
                <a:solidFill>
                  <a:schemeClr val="accent4"/>
                </a:solidFill>
              </a:rPr>
              <a:t>In concert with the Department of Justice the Wisconsin School Safety Assessment Team were also onsite to conduct a safety audit of all the district’s safety protocols which included an assessment that deemed all of the district’s school building entryways were problematic requiring structural changes.</a:t>
            </a:r>
          </a:p>
        </p:txBody>
      </p:sp>
      <p:pic>
        <p:nvPicPr>
          <p:cNvPr id="16386" name="Picture 2" descr="Columbine Crime Scene Pho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6346" y="172694"/>
            <a:ext cx="4625890" cy="2517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813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E1514C-5E56-4738-A1FF-4B1CFD2A3E36}" type="slidenum">
              <a:rPr lang="en-US" smtClean="0"/>
              <a:t>14</a:t>
            </a:fld>
            <a:endParaRPr lang="en-US" dirty="0"/>
          </a:p>
        </p:txBody>
      </p:sp>
      <p:sp>
        <p:nvSpPr>
          <p:cNvPr id="3" name="Rectangle 2"/>
          <p:cNvSpPr/>
          <p:nvPr/>
        </p:nvSpPr>
        <p:spPr>
          <a:xfrm>
            <a:off x="683741" y="535459"/>
            <a:ext cx="6079524" cy="1015663"/>
          </a:xfrm>
          <a:prstGeom prst="rect">
            <a:avLst/>
          </a:prstGeom>
        </p:spPr>
        <p:txBody>
          <a:bodyPr wrap="square">
            <a:spAutoFit/>
          </a:bodyPr>
          <a:lstStyle/>
          <a:p>
            <a:r>
              <a:rPr lang="en-US" sz="2000" dirty="0">
                <a:solidFill>
                  <a:schemeClr val="accent4"/>
                </a:solidFill>
                <a:latin typeface="Times New Roman" panose="02020603050405020304" pitchFamily="18" charset="0"/>
                <a:ea typeface="Times New Roman" panose="02020603050405020304" pitchFamily="18" charset="0"/>
              </a:rPr>
              <a:t>Since then the district has tightened up all safety protocols according to these assessments with each building having a safety team. </a:t>
            </a:r>
            <a:endParaRPr lang="en-US" sz="2000" dirty="0">
              <a:solidFill>
                <a:schemeClr val="accent4"/>
              </a:solidFill>
            </a:endParaRPr>
          </a:p>
        </p:txBody>
      </p:sp>
      <p:sp>
        <p:nvSpPr>
          <p:cNvPr id="4" name="Rectangle 3"/>
          <p:cNvSpPr/>
          <p:nvPr/>
        </p:nvSpPr>
        <p:spPr>
          <a:xfrm>
            <a:off x="1425146" y="1802534"/>
            <a:ext cx="6096000" cy="1015663"/>
          </a:xfrm>
          <a:prstGeom prst="rect">
            <a:avLst/>
          </a:prstGeom>
        </p:spPr>
        <p:txBody>
          <a:bodyPr>
            <a:spAutoFit/>
          </a:bodyPr>
          <a:lstStyle/>
          <a:p>
            <a:r>
              <a:rPr lang="en-US" sz="2000" dirty="0">
                <a:solidFill>
                  <a:schemeClr val="accent4"/>
                </a:solidFill>
                <a:latin typeface="Times New Roman" panose="02020603050405020304" pitchFamily="18" charset="0"/>
                <a:ea typeface="Times New Roman" panose="02020603050405020304" pitchFamily="18" charset="0"/>
              </a:rPr>
              <a:t>The Love you Guys Program which formulated after the infamous Colorado Columbine high school shooting is the </a:t>
            </a:r>
            <a:r>
              <a:rPr lang="en-US" sz="2000" dirty="0" smtClean="0">
                <a:solidFill>
                  <a:schemeClr val="accent4"/>
                </a:solidFill>
                <a:latin typeface="Times New Roman" panose="02020603050405020304" pitchFamily="18" charset="0"/>
                <a:ea typeface="Times New Roman" panose="02020603050405020304" pitchFamily="18" charset="0"/>
              </a:rPr>
              <a:t>districts internal safety protocol </a:t>
            </a:r>
            <a:r>
              <a:rPr lang="en-US" sz="2000" dirty="0">
                <a:solidFill>
                  <a:schemeClr val="accent4"/>
                </a:solidFill>
                <a:latin typeface="Times New Roman" panose="02020603050405020304" pitchFamily="18" charset="0"/>
                <a:ea typeface="Times New Roman" panose="02020603050405020304" pitchFamily="18" charset="0"/>
              </a:rPr>
              <a:t>roadmap</a:t>
            </a:r>
            <a:endParaRPr lang="en-US" sz="2000" dirty="0">
              <a:solidFill>
                <a:schemeClr val="accent4"/>
              </a:solidFill>
            </a:endParaRPr>
          </a:p>
        </p:txBody>
      </p:sp>
      <p:sp>
        <p:nvSpPr>
          <p:cNvPr id="5" name="Rectangle 4"/>
          <p:cNvSpPr/>
          <p:nvPr/>
        </p:nvSpPr>
        <p:spPr>
          <a:xfrm>
            <a:off x="4744993" y="3172140"/>
            <a:ext cx="6096000" cy="1323439"/>
          </a:xfrm>
          <a:prstGeom prst="rect">
            <a:avLst/>
          </a:prstGeom>
        </p:spPr>
        <p:txBody>
          <a:bodyPr>
            <a:spAutoFit/>
          </a:bodyPr>
          <a:lstStyle/>
          <a:p>
            <a:r>
              <a:rPr lang="en-US" sz="2000" dirty="0">
                <a:solidFill>
                  <a:schemeClr val="accent4"/>
                </a:solidFill>
                <a:latin typeface="Times New Roman" panose="02020603050405020304" pitchFamily="18" charset="0"/>
                <a:ea typeface="Times New Roman" panose="02020603050405020304" pitchFamily="18" charset="0"/>
              </a:rPr>
              <a:t>Rally points for students, and reunification sites for parents and students are clearly defined, table top exercises with local law enforcement inclusive of staff members are continuous</a:t>
            </a:r>
            <a:r>
              <a:rPr lang="en-US" dirty="0">
                <a:solidFill>
                  <a:schemeClr val="accent4"/>
                </a:solidFill>
                <a:latin typeface="Times New Roman" panose="02020603050405020304" pitchFamily="18" charset="0"/>
                <a:ea typeface="Times New Roman" panose="02020603050405020304" pitchFamily="18" charset="0"/>
              </a:rPr>
              <a:t>,</a:t>
            </a:r>
            <a:endParaRPr lang="en-US" dirty="0">
              <a:solidFill>
                <a:schemeClr val="accent4"/>
              </a:solidFill>
            </a:endParaRPr>
          </a:p>
        </p:txBody>
      </p:sp>
      <p:sp>
        <p:nvSpPr>
          <p:cNvPr id="6" name="Rectangle 5"/>
          <p:cNvSpPr/>
          <p:nvPr/>
        </p:nvSpPr>
        <p:spPr>
          <a:xfrm>
            <a:off x="6083112" y="5224502"/>
            <a:ext cx="6096000" cy="1015663"/>
          </a:xfrm>
          <a:prstGeom prst="rect">
            <a:avLst/>
          </a:prstGeom>
        </p:spPr>
        <p:txBody>
          <a:bodyPr>
            <a:spAutoFit/>
          </a:bodyPr>
          <a:lstStyle/>
          <a:p>
            <a:r>
              <a:rPr lang="en-US" sz="2000"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000" dirty="0" smtClean="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he </a:t>
            </a:r>
            <a:r>
              <a:rPr lang="en-US" sz="2000"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hiring of two police liaison officers are now just part of the districts continuance of standard operating procedures culture.</a:t>
            </a:r>
            <a:endParaRPr lang="en-US" sz="2000" spc="-25" dirty="0">
              <a:solidFill>
                <a:schemeClr val="accent4"/>
              </a:solidFill>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18434" name="Picture 2" descr="Student Aly Justice weeps during a candlelight vigil at Memory Mall on the UCF campus in Orlando, Fla., in commemoration of the one-year annivers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707" y="3262792"/>
            <a:ext cx="4416425" cy="3202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280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E1514C-5E56-4738-A1FF-4B1CFD2A3E36}" type="slidenum">
              <a:rPr lang="en-US" smtClean="0"/>
              <a:t>15</a:t>
            </a:fld>
            <a:endParaRPr lang="en-US" dirty="0"/>
          </a:p>
        </p:txBody>
      </p:sp>
      <p:sp>
        <p:nvSpPr>
          <p:cNvPr id="3" name="Rectangle 2"/>
          <p:cNvSpPr/>
          <p:nvPr/>
        </p:nvSpPr>
        <p:spPr>
          <a:xfrm>
            <a:off x="914399" y="942371"/>
            <a:ext cx="6096000" cy="1200329"/>
          </a:xfrm>
          <a:prstGeom prst="rect">
            <a:avLst/>
          </a:prstGeom>
        </p:spPr>
        <p:txBody>
          <a:bodyPr>
            <a:spAutoFit/>
          </a:bodyPr>
          <a:lstStyle/>
          <a:p>
            <a:r>
              <a:rPr lang="en-US" dirty="0">
                <a:solidFill>
                  <a:schemeClr val="accent4"/>
                </a:solidFill>
                <a:latin typeface="Times New Roman" panose="02020603050405020304" pitchFamily="18" charset="0"/>
                <a:ea typeface="Times New Roman" panose="02020603050405020304" pitchFamily="18" charset="0"/>
              </a:rPr>
              <a:t>Arguably the districts number one safety concern, the number one aspect of the Department of Justice and WI School Safety Assessment left to resolve is the vulnerability of the district’s point of entry which is all building entryways</a:t>
            </a:r>
            <a:endParaRPr lang="en-US" dirty="0">
              <a:solidFill>
                <a:schemeClr val="accent4"/>
              </a:solidFill>
            </a:endParaRPr>
          </a:p>
        </p:txBody>
      </p:sp>
      <p:sp>
        <p:nvSpPr>
          <p:cNvPr id="4" name="Rectangle 3"/>
          <p:cNvSpPr/>
          <p:nvPr/>
        </p:nvSpPr>
        <p:spPr>
          <a:xfrm>
            <a:off x="4926226" y="3042501"/>
            <a:ext cx="6096000" cy="2585323"/>
          </a:xfrm>
          <a:prstGeom prst="rect">
            <a:avLst/>
          </a:prstGeom>
        </p:spPr>
        <p:txBody>
          <a:bodyPr>
            <a:spAutoFit/>
          </a:bodyPr>
          <a:lstStyle/>
          <a:p>
            <a:r>
              <a:rPr lang="en-US" dirty="0" smtClean="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In </a:t>
            </a:r>
            <a:r>
              <a:rPr lang="en-US"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November of 2021 after searching for architects who were experts in building safety protocols PRA Architects were selected and onsite with Building &amp; Grounds Supervisor Matt Vassar, District Consultant Bob </a:t>
            </a:r>
            <a:r>
              <a:rPr lang="en-US" dirty="0" err="1">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Breest</a:t>
            </a:r>
            <a:r>
              <a:rPr lang="en-US"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 Civil Engineer and myself in January of 2022 going through all of the districts school buildings viewing the current building entry way layouts and developing an understanding of the scope of the project having recently completed this similar work in WI Rapids school district.  </a:t>
            </a:r>
            <a:endParaRPr lang="en-US" sz="1200" spc="-25" dirty="0">
              <a:solidFill>
                <a:schemeClr val="accent4"/>
              </a:solidFill>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17410" name="Picture 2" descr="View of damage to the west entryway to Columbine High School where teen-age gunmen Eric Harris and Dylan Klebold entered the school April 20, 1999 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764" y="2685535"/>
            <a:ext cx="4539993" cy="3037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1628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3448777" y="2768599"/>
            <a:ext cx="5208335" cy="1261884"/>
          </a:xfrm>
        </p:spPr>
        <p:txBody>
          <a:bodyPr/>
          <a:lstStyle/>
          <a:p>
            <a:r>
              <a:rPr lang="en-US" dirty="0" smtClean="0">
                <a:solidFill>
                  <a:schemeClr val="accent4"/>
                </a:solidFill>
                <a:latin typeface="Arial Black" panose="020B0A04020102020204" pitchFamily="34" charset="0"/>
              </a:rPr>
              <a:t>What do the experts day?</a:t>
            </a:r>
            <a:endParaRPr lang="en-US" dirty="0">
              <a:solidFill>
                <a:schemeClr val="accent4"/>
              </a:solidFill>
              <a:latin typeface="Arial Black" panose="020B0A04020102020204" pitchFamily="34" charset="0"/>
            </a:endParaRPr>
          </a:p>
        </p:txBody>
      </p:sp>
      <p:sp>
        <p:nvSpPr>
          <p:cNvPr id="2" name="Slide Number Placeholder 1"/>
          <p:cNvSpPr>
            <a:spLocks noGrp="1"/>
          </p:cNvSpPr>
          <p:nvPr>
            <p:ph type="sldNum" sz="quarter" idx="4294967295"/>
          </p:nvPr>
        </p:nvSpPr>
        <p:spPr>
          <a:xfrm>
            <a:off x="11760200" y="6465888"/>
            <a:ext cx="431800" cy="365125"/>
          </a:xfrm>
        </p:spPr>
        <p:txBody>
          <a:bodyPr/>
          <a:lstStyle/>
          <a:p>
            <a:fld id="{5AE1514C-5E56-4738-A1FF-4B1CFD2A3E36}" type="slidenum">
              <a:rPr lang="en-US" smtClean="0"/>
              <a:t>16</a:t>
            </a:fld>
            <a:endParaRPr lang="en-US" dirty="0"/>
          </a:p>
        </p:txBody>
      </p:sp>
    </p:spTree>
    <p:extLst>
      <p:ext uri="{BB962C8B-B14F-4D97-AF65-F5344CB8AC3E}">
        <p14:creationId xmlns:p14="http://schemas.microsoft.com/office/powerpoint/2010/main" val="17767653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E1514C-5E56-4738-A1FF-4B1CFD2A3E36}" type="slidenum">
              <a:rPr lang="en-US" smtClean="0"/>
              <a:t>17</a:t>
            </a:fld>
            <a:endParaRPr lang="en-US" dirty="0"/>
          </a:p>
        </p:txBody>
      </p:sp>
      <p:sp>
        <p:nvSpPr>
          <p:cNvPr id="3" name="Rectangle 2"/>
          <p:cNvSpPr/>
          <p:nvPr/>
        </p:nvSpPr>
        <p:spPr>
          <a:xfrm>
            <a:off x="759655" y="463738"/>
            <a:ext cx="10818056" cy="6001643"/>
          </a:xfrm>
          <a:prstGeom prst="rect">
            <a:avLst/>
          </a:prstGeom>
        </p:spPr>
        <p:txBody>
          <a:bodyPr wrap="square">
            <a:spAutoFit/>
          </a:bodyPr>
          <a:lstStyle/>
          <a:p>
            <a:r>
              <a:rPr lang="en-US" sz="2400" b="1" i="1" u="sng"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Single point of entry to channel your security resources in a cost effective manner.</a:t>
            </a:r>
            <a:r>
              <a:rPr lang="en-US" sz="2400" b="1" i="1"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i="1" dirty="0" smtClean="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400" i="1" dirty="0" smtClean="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ü"/>
            </a:pPr>
            <a:r>
              <a:rPr lang="en-US" sz="2400" i="1" dirty="0" smtClean="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i="1"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Effective access control requires that entry to and from a building be controlled,” says Spicer. </a:t>
            </a:r>
            <a:endParaRPr lang="en-US" sz="2400" i="1" dirty="0" smtClean="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ü"/>
            </a:pPr>
            <a:r>
              <a:rPr lang="en-US" sz="2400" i="1" dirty="0" smtClean="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i="1"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Efforts to prevent forced entry and trespass are compromised if secondary points of entry or fire doors are unsecure or easily defeated and not seen</a:t>
            </a:r>
            <a:r>
              <a:rPr lang="en-US" sz="2400" i="1" dirty="0" smtClean="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a:t>
            </a:r>
          </a:p>
          <a:p>
            <a:pPr marL="342900" indent="-342900">
              <a:buFont typeface="Wingdings" panose="05000000000000000000" pitchFamily="2" charset="2"/>
              <a:buChar char="ü"/>
            </a:pPr>
            <a:r>
              <a:rPr lang="en-US" sz="2400" i="1" dirty="0" smtClean="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While </a:t>
            </a:r>
            <a:r>
              <a:rPr lang="en-US" sz="2400" i="1"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large school or university buildings may have multiple points of entry, the more entry points there are, the more expensive and duplicative the security efforts</a:t>
            </a:r>
            <a:r>
              <a:rPr lang="en-US" sz="2400" i="1" dirty="0" smtClean="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a:t>
            </a:r>
          </a:p>
          <a:p>
            <a:r>
              <a:rPr lang="en-US" sz="2400" i="1" dirty="0" smtClean="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 </a:t>
            </a:r>
          </a:p>
          <a:p>
            <a:r>
              <a:rPr lang="en-US" sz="2400" b="1" dirty="0" smtClean="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“The </a:t>
            </a:r>
            <a:r>
              <a:rPr lang="en-US" sz="2400" b="1"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main point of entry should look and act like the primary entry point and not a fire egress door. It should be regulated with access control, surveillance and strong design features that resist breakage or compromise</a:t>
            </a:r>
            <a:r>
              <a:rPr lang="en-US" sz="2400" b="1" dirty="0" smtClean="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 </a:t>
            </a:r>
          </a:p>
          <a:p>
            <a:endParaRPr lang="en-US" sz="2400" spc="-25" dirty="0">
              <a:solidFill>
                <a:schemeClr val="accent4"/>
              </a:solidFill>
              <a:latin typeface="Arial" panose="020B0604020202020204" pitchFamily="34" charset="0"/>
              <a:ea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ü"/>
            </a:pPr>
            <a:r>
              <a:rPr lang="en-US" sz="2400" i="1" spc="-25"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By adopting these elements, you’ll be able to prevent the entry of unauthorized individuals or delay their access until law enforcement can be summoned.</a:t>
            </a:r>
            <a:endParaRPr lang="en-US" sz="2400" spc="-25" dirty="0">
              <a:solidFill>
                <a:schemeClr val="accent4"/>
              </a:solidFill>
              <a:latin typeface="Arial" panose="020B0604020202020204" pitchFamily="34" charset="0"/>
              <a:ea typeface="Times New Roman" panose="02020603050405020304" pitchFamily="18" charset="0"/>
              <a:cs typeface="Times New Roman" panose="02020603050405020304" pitchFamily="18" charset="0"/>
            </a:endParaRPr>
          </a:p>
          <a:p>
            <a:r>
              <a:rPr lang="en-US" sz="2400" i="1"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smtClean="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		Brad </a:t>
            </a:r>
            <a:r>
              <a:rPr lang="en-US" sz="2400" i="1"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Spicer – Hospital/School/University Campus Safety</a:t>
            </a:r>
            <a:endParaRPr lang="en-US" sz="2400" spc="-25" dirty="0">
              <a:solidFill>
                <a:schemeClr val="accent4"/>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62895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E1514C-5E56-4738-A1FF-4B1CFD2A3E36}" type="slidenum">
              <a:rPr lang="en-US" smtClean="0"/>
              <a:t>18</a:t>
            </a:fld>
            <a:endParaRPr lang="en-US" dirty="0"/>
          </a:p>
        </p:txBody>
      </p:sp>
      <p:sp>
        <p:nvSpPr>
          <p:cNvPr id="3" name="Rectangle 2"/>
          <p:cNvSpPr/>
          <p:nvPr/>
        </p:nvSpPr>
        <p:spPr>
          <a:xfrm>
            <a:off x="604912" y="231950"/>
            <a:ext cx="11142775" cy="6494085"/>
          </a:xfrm>
          <a:prstGeom prst="rect">
            <a:avLst/>
          </a:prstGeom>
        </p:spPr>
        <p:txBody>
          <a:bodyPr wrap="square">
            <a:spAutoFit/>
          </a:bodyPr>
          <a:lstStyle/>
          <a:p>
            <a:r>
              <a:rPr lang="en-US" sz="3200" spc="-25"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Multiple points of entry make it difficult to control who gains access to a school. By designing one main point of entry and reconfiguring other doors to be exit-only, building-access points can be better controlled. An automatic door-locking system should also be considered. When a threat is determined, a single button can be pushed to lock all or specific doors in the facility, eliminating easy access to classrooms.</a:t>
            </a:r>
            <a:endParaRPr lang="en-US" sz="3200" spc="-25" dirty="0">
              <a:solidFill>
                <a:schemeClr val="accent4"/>
              </a:solidFill>
              <a:latin typeface="Arial" panose="020B0604020202020204" pitchFamily="34" charset="0"/>
              <a:ea typeface="Times New Roman" panose="02020603050405020304" pitchFamily="18" charset="0"/>
              <a:cs typeface="Times New Roman" panose="02020603050405020304" pitchFamily="18" charset="0"/>
            </a:endParaRPr>
          </a:p>
          <a:p>
            <a:r>
              <a:rPr lang="en-US" sz="3200" b="1"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spc="-25" dirty="0">
              <a:solidFill>
                <a:schemeClr val="accent4"/>
              </a:solidFill>
              <a:latin typeface="Arial" panose="020B0604020202020204" pitchFamily="34" charset="0"/>
              <a:ea typeface="Times New Roman" panose="02020603050405020304" pitchFamily="18" charset="0"/>
              <a:cs typeface="Times New Roman" panose="02020603050405020304" pitchFamily="18" charset="0"/>
            </a:endParaRPr>
          </a:p>
          <a:p>
            <a:r>
              <a:rPr lang="en-US" sz="3200" spc="-25"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In order to control building access during those times, we incorporated public entrances to certain areas.  Using a combination of bold signage, lighting, and open-view corridors to the main street, we were able to successfully renovate this mixed-use campus with security top of mind.</a:t>
            </a:r>
            <a:endParaRPr lang="en-US" sz="3200" spc="-25" dirty="0">
              <a:solidFill>
                <a:schemeClr val="accent4"/>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95964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48777" y="2651644"/>
            <a:ext cx="5208335" cy="1495794"/>
          </a:xfrm>
        </p:spPr>
        <p:txBody>
          <a:bodyPr/>
          <a:lstStyle/>
          <a:p>
            <a:r>
              <a:rPr lang="en-US" sz="4800" dirty="0" smtClean="0"/>
              <a:t>The Physical Solution</a:t>
            </a:r>
            <a:endParaRPr lang="en-US" sz="4800" dirty="0"/>
          </a:p>
        </p:txBody>
      </p:sp>
    </p:spTree>
    <p:extLst>
      <p:ext uri="{BB962C8B-B14F-4D97-AF65-F5344CB8AC3E}">
        <p14:creationId xmlns:p14="http://schemas.microsoft.com/office/powerpoint/2010/main" val="422634477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1305518" y="184386"/>
            <a:ext cx="9461500" cy="2066207"/>
          </a:xfrm>
        </p:spPr>
        <p:txBody>
          <a:bodyPr/>
          <a:lstStyle/>
          <a:p>
            <a:pPr algn="ctr"/>
            <a:r>
              <a:rPr lang="en-US" sz="2800" dirty="0" smtClean="0"/>
              <a:t>Our Distinguished Guests this Evening</a:t>
            </a:r>
          </a:p>
          <a:p>
            <a:pPr algn="ctr"/>
            <a:endParaRPr lang="en-US" dirty="0"/>
          </a:p>
          <a:p>
            <a:pPr algn="ctr"/>
            <a:endParaRPr lang="en-US" dirty="0"/>
          </a:p>
        </p:txBody>
      </p:sp>
      <p:pic>
        <p:nvPicPr>
          <p:cNvPr id="16386" name="Picture 2" descr="Carol Wirth Head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3666" y="2897945"/>
            <a:ext cx="4348334" cy="396005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Wisconsin Public Finance Professional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843666" y="1339191"/>
            <a:ext cx="4156076" cy="148565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01478" y="738358"/>
            <a:ext cx="7532176" cy="6740307"/>
          </a:xfrm>
          <a:prstGeom prst="rect">
            <a:avLst/>
          </a:prstGeom>
        </p:spPr>
        <p:txBody>
          <a:bodyPr wrap="square">
            <a:spAutoFit/>
          </a:bodyPr>
          <a:lstStyle/>
          <a:p>
            <a:r>
              <a:rPr lang="en-US" sz="1600" dirty="0">
                <a:solidFill>
                  <a:srgbClr val="FFFFFF"/>
                </a:solidFill>
                <a:latin typeface="Inter"/>
              </a:rPr>
              <a:t>Our team is highly experienced in Wisconsin’s financial industry, assisting with research and development for disclosure documents, rating presentations and reports, continuing disclosure filings, coordinating closings, market research and analysis.</a:t>
            </a:r>
          </a:p>
          <a:p>
            <a:r>
              <a:rPr lang="en-US" sz="1600" dirty="0">
                <a:solidFill>
                  <a:srgbClr val="FFFFFF"/>
                </a:solidFill>
                <a:latin typeface="Inter"/>
              </a:rPr>
              <a:t>Our team operates under the management o</a:t>
            </a:r>
            <a:r>
              <a:rPr lang="en-US" sz="1600" dirty="0">
                <a:solidFill>
                  <a:srgbClr val="767769"/>
                </a:solidFill>
                <a:latin typeface="Inter"/>
              </a:rPr>
              <a:t>f </a:t>
            </a:r>
            <a:r>
              <a:rPr lang="en-US" sz="1600" dirty="0">
                <a:solidFill>
                  <a:schemeClr val="accent4"/>
                </a:solidFill>
                <a:latin typeface="Inter"/>
              </a:rPr>
              <a:t>Carol Ann Wirth, President and sole-owner of Wisconsin Public Finance Professionals, LLC.</a:t>
            </a:r>
            <a:r>
              <a:rPr lang="en-US" sz="1600" dirty="0">
                <a:solidFill>
                  <a:srgbClr val="767769"/>
                </a:solidFill>
                <a:latin typeface="Inter"/>
              </a:rPr>
              <a:t> </a:t>
            </a:r>
            <a:r>
              <a:rPr lang="en-US" sz="1600" dirty="0">
                <a:solidFill>
                  <a:srgbClr val="FFFFFF"/>
                </a:solidFill>
                <a:latin typeface="Inter"/>
              </a:rPr>
              <a:t>Carol is a professional with extensive experience in working exclusively in Wisconsin public finance. Carol:</a:t>
            </a:r>
          </a:p>
          <a:p>
            <a:pPr>
              <a:buFont typeface="Arial" panose="020B0604020202020204" pitchFamily="34" charset="0"/>
              <a:buChar char="•"/>
            </a:pPr>
            <a:r>
              <a:rPr lang="en-US" sz="1600" dirty="0">
                <a:solidFill>
                  <a:srgbClr val="FFFFFF"/>
                </a:solidFill>
                <a:latin typeface="Inter"/>
              </a:rPr>
              <a:t>Is MSRB and SEC Registered as a Municipal Advisor Representative (Series 50) and Municipal Advisor Principal (Series 54).</a:t>
            </a:r>
          </a:p>
          <a:p>
            <a:pPr>
              <a:buFont typeface="Arial" panose="020B0604020202020204" pitchFamily="34" charset="0"/>
              <a:buChar char="•"/>
            </a:pPr>
            <a:r>
              <a:rPr lang="en-US" sz="1600" dirty="0">
                <a:solidFill>
                  <a:srgbClr val="FFFFFF"/>
                </a:solidFill>
                <a:latin typeface="Inter"/>
              </a:rPr>
              <a:t>Is responsible for overall management of the firm and relationship manager.</a:t>
            </a:r>
          </a:p>
          <a:p>
            <a:pPr>
              <a:buFont typeface="Arial" panose="020B0604020202020204" pitchFamily="34" charset="0"/>
              <a:buChar char="•"/>
            </a:pPr>
            <a:r>
              <a:rPr lang="en-US" sz="1600" dirty="0">
                <a:solidFill>
                  <a:srgbClr val="FFFFFF"/>
                </a:solidFill>
                <a:latin typeface="Inter"/>
              </a:rPr>
              <a:t>Has over 40 years of experience working exclusively with Wisconsin municipalities and school districts to accomplish their public finance goals.</a:t>
            </a:r>
          </a:p>
          <a:p>
            <a:pPr>
              <a:buFont typeface="Arial" panose="020B0604020202020204" pitchFamily="34" charset="0"/>
              <a:buChar char="•"/>
            </a:pPr>
            <a:r>
              <a:rPr lang="en-US" sz="1600" dirty="0">
                <a:solidFill>
                  <a:srgbClr val="FFFFFF"/>
                </a:solidFill>
                <a:latin typeface="Inter"/>
              </a:rPr>
              <a:t>Has career experience in Wisconsin, which includes employment with various broker-dealer firms as a Registered Representative and a Registered Principal to manage their Public Finance Departments in Wisconsin.</a:t>
            </a:r>
          </a:p>
          <a:p>
            <a:pPr>
              <a:buFont typeface="Arial" panose="020B0604020202020204" pitchFamily="34" charset="0"/>
              <a:buChar char="•"/>
            </a:pPr>
            <a:r>
              <a:rPr lang="en-US" sz="1600" dirty="0">
                <a:solidFill>
                  <a:srgbClr val="FFFFFF"/>
                </a:solidFill>
                <a:latin typeface="Inter"/>
              </a:rPr>
              <a:t>Has comprehensive experience with and understanding of Wisconsin laws and Federal regulations governing public finance for all units of local government in Wisconsin (cities, counties, school districts, villages, towns, vocational districts, sanitary districts).</a:t>
            </a:r>
          </a:p>
          <a:p>
            <a:pPr>
              <a:buFont typeface="Arial" panose="020B0604020202020204" pitchFamily="34" charset="0"/>
              <a:buChar char="•"/>
            </a:pPr>
            <a:r>
              <a:rPr lang="en-US" sz="1600" dirty="0">
                <a:solidFill>
                  <a:srgbClr val="FFFFFF"/>
                </a:solidFill>
                <a:latin typeface="Inter"/>
              </a:rPr>
              <a:t>Has extensive experience with servicing Wisconsin local units of government – structuring options, customized financial plans, on-site bond rating assistance, and strong communication skills for committee, council, board and community group (referendum) presentations.</a:t>
            </a:r>
          </a:p>
          <a:p>
            <a:r>
              <a:rPr lang="en-US" sz="1600" dirty="0"/>
              <a:t/>
            </a:r>
            <a:br>
              <a:rPr lang="en-US" sz="1600" dirty="0"/>
            </a:br>
            <a:endParaRPr lang="en-US" sz="1600" dirty="0"/>
          </a:p>
        </p:txBody>
      </p:sp>
    </p:spTree>
    <p:extLst>
      <p:ext uri="{BB962C8B-B14F-4D97-AF65-F5344CB8AC3E}">
        <p14:creationId xmlns:p14="http://schemas.microsoft.com/office/powerpoint/2010/main" val="24057297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00357" y="424181"/>
            <a:ext cx="6096000" cy="6247864"/>
          </a:xfrm>
          <a:prstGeom prst="rect">
            <a:avLst/>
          </a:prstGeom>
        </p:spPr>
        <p:txBody>
          <a:bodyPr>
            <a:spAutoFit/>
          </a:bodyPr>
          <a:lstStyle/>
          <a:p>
            <a:r>
              <a:rPr lang="en-US" sz="2000" b="1" spc="-25" dirty="0" smtClean="0">
                <a:solidFill>
                  <a:schemeClr val="accent4"/>
                </a:solidFill>
                <a:latin typeface="Arial" panose="020B0604020202020204" pitchFamily="34" charset="0"/>
                <a:ea typeface="Times New Roman" panose="02020603050405020304" pitchFamily="18" charset="0"/>
                <a:cs typeface="Times New Roman" panose="02020603050405020304" pitchFamily="18" charset="0"/>
              </a:rPr>
              <a:t>Plunkett </a:t>
            </a:r>
            <a:r>
              <a:rPr lang="en-US" sz="2000" b="1" spc="-25" dirty="0" err="1" smtClean="0">
                <a:solidFill>
                  <a:schemeClr val="accent4"/>
                </a:solidFill>
                <a:latin typeface="Arial" panose="020B0604020202020204" pitchFamily="34" charset="0"/>
                <a:ea typeface="Times New Roman" panose="02020603050405020304" pitchFamily="18" charset="0"/>
                <a:cs typeface="Times New Roman" panose="02020603050405020304" pitchFamily="18" charset="0"/>
              </a:rPr>
              <a:t>Raysich</a:t>
            </a:r>
            <a:r>
              <a:rPr lang="en-US" sz="2000" b="1" spc="-25" dirty="0" smtClean="0">
                <a:solidFill>
                  <a:schemeClr val="accent4"/>
                </a:solidFill>
                <a:latin typeface="Arial" panose="020B0604020202020204" pitchFamily="34" charset="0"/>
                <a:ea typeface="Times New Roman" panose="02020603050405020304" pitchFamily="18" charset="0"/>
                <a:cs typeface="Times New Roman" panose="02020603050405020304" pitchFamily="18" charset="0"/>
              </a:rPr>
              <a:t> Architects LLC - PRA</a:t>
            </a:r>
          </a:p>
          <a:p>
            <a:endParaRPr lang="en-US" sz="2000" b="1" spc="-25" dirty="0">
              <a:solidFill>
                <a:schemeClr val="accent4"/>
              </a:solidFill>
              <a:latin typeface="Arial" panose="020B0604020202020204" pitchFamily="34" charset="0"/>
              <a:ea typeface="Times New Roman" panose="02020603050405020304" pitchFamily="18" charset="0"/>
              <a:cs typeface="Times New Roman" panose="02020603050405020304" pitchFamily="18" charset="0"/>
            </a:endParaRPr>
          </a:p>
          <a:p>
            <a:r>
              <a:rPr lang="en-US" sz="2000" spc="-25" dirty="0" smtClean="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Our Architects </a:t>
            </a:r>
            <a:r>
              <a:rPr lang="en-US" sz="2000" spc="-25"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in compliance with best practice building design have redesigned all main safety checkpoint areas to keep predators whether it be potential school shooters, disgruntled family members of staff members, community members, joint custody battles or random individuals from entering the district’s general population to do something nefarious.  WLC for example individuals are buzzed into the building from offices that are far removed from the building entryway by viewing a camera.  Upon entering the building individuals are left to wander having multiple directions to move, a staircase going downstairs on both sides, or a staircase going upstairs like a deer hunting tree stand individuals could easily sit perched above having full access to WLC’s entire lunchroom like an open field.   700 students, 100 staff members, community members all become vulnerable to one individual who enters WLC in its current structural layout.</a:t>
            </a:r>
            <a:endParaRPr lang="en-US" sz="2000" spc="-25" dirty="0">
              <a:solidFill>
                <a:schemeClr val="accent4"/>
              </a:solidFill>
              <a:latin typeface="Arial" panose="020B0604020202020204" pitchFamily="34" charset="0"/>
              <a:ea typeface="Times New Roman" panose="02020603050405020304" pitchFamily="18" charset="0"/>
              <a:cs typeface="Times New Roman" panose="02020603050405020304" pitchFamily="18" charset="0"/>
            </a:endParaRPr>
          </a:p>
          <a:p>
            <a:r>
              <a:rPr lang="en-US" sz="2000" spc="-25"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spc="-25" dirty="0">
              <a:solidFill>
                <a:schemeClr val="accent4"/>
              </a:solidFill>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114" y="1195754"/>
            <a:ext cx="4389120" cy="5008097"/>
          </a:xfrm>
          <a:prstGeom prst="rect">
            <a:avLst/>
          </a:prstGeom>
        </p:spPr>
      </p:pic>
    </p:spTree>
    <p:extLst>
      <p:ext uri="{BB962C8B-B14F-4D97-AF65-F5344CB8AC3E}">
        <p14:creationId xmlns:p14="http://schemas.microsoft.com/office/powerpoint/2010/main" val="1809992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E1514C-5E56-4738-A1FF-4B1CFD2A3E36}" type="slidenum">
              <a:rPr lang="en-US" smtClean="0"/>
              <a:t>21</a:t>
            </a:fld>
            <a:endParaRPr lang="en-US" dirty="0"/>
          </a:p>
        </p:txBody>
      </p:sp>
      <p:sp>
        <p:nvSpPr>
          <p:cNvPr id="3" name="Rectangle 2"/>
          <p:cNvSpPr/>
          <p:nvPr/>
        </p:nvSpPr>
        <p:spPr>
          <a:xfrm>
            <a:off x="4539175" y="1088748"/>
            <a:ext cx="7652825" cy="4893647"/>
          </a:xfrm>
          <a:prstGeom prst="rect">
            <a:avLst/>
          </a:prstGeom>
        </p:spPr>
        <p:txBody>
          <a:bodyPr wrap="square">
            <a:spAutoFit/>
          </a:bodyPr>
          <a:lstStyle/>
          <a:p>
            <a:r>
              <a:rPr lang="en-US" sz="2400" spc="-25"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Tearing down support walls removing stair cases enclosing balconies going inward is costly perhaps as much as the building addition and WLC would lose its commons area its lunch room in the process.  This is a large elementary school by Wisconsin standards and losing any internal space would be problematic for the reduction of space congesting all other areas of this school like a domino effect.  Structurally a building addition to the front of the building where Point of Entry check points running through a defined reception area prior to entering the general population  with offices up front alleviates the wild </a:t>
            </a:r>
            <a:r>
              <a:rPr lang="en-US" sz="2400" spc="-25" dirty="0" err="1">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wild</a:t>
            </a:r>
            <a:r>
              <a:rPr lang="en-US" sz="2400" spc="-25"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 west approach of movement through the school building long term for future generations built right the first time. </a:t>
            </a:r>
            <a:endParaRPr lang="en-US" sz="2400" spc="-25" dirty="0">
              <a:solidFill>
                <a:schemeClr val="accent4"/>
              </a:solidFill>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41899" y="1209822"/>
            <a:ext cx="3997276" cy="3605910"/>
          </a:xfrm>
          <a:prstGeom prst="rect">
            <a:avLst/>
          </a:prstGeom>
        </p:spPr>
      </p:pic>
    </p:spTree>
    <p:extLst>
      <p:ext uri="{BB962C8B-B14F-4D97-AF65-F5344CB8AC3E}">
        <p14:creationId xmlns:p14="http://schemas.microsoft.com/office/powerpoint/2010/main" val="8837829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a:xfrm>
            <a:off x="1290276" y="980842"/>
            <a:ext cx="9107555" cy="4524315"/>
          </a:xfrm>
        </p:spPr>
        <p:txBody>
          <a:bodyPr/>
          <a:lstStyle/>
          <a:p>
            <a:r>
              <a:rPr lang="en-US" dirty="0" smtClean="0">
                <a:solidFill>
                  <a:schemeClr val="accent4"/>
                </a:solidFill>
              </a:rPr>
              <a:t>PRA Remodeling &amp; Renovation </a:t>
            </a:r>
            <a:br>
              <a:rPr lang="en-US" dirty="0" smtClean="0">
                <a:solidFill>
                  <a:schemeClr val="accent4"/>
                </a:solidFill>
              </a:rPr>
            </a:br>
            <a:r>
              <a:rPr lang="en-US" dirty="0" smtClean="0">
                <a:solidFill>
                  <a:schemeClr val="accent4"/>
                </a:solidFill>
              </a:rPr>
              <a:t>Safety Plan Designs</a:t>
            </a:r>
            <a:br>
              <a:rPr lang="en-US" dirty="0" smtClean="0">
                <a:solidFill>
                  <a:schemeClr val="accent4"/>
                </a:solidFill>
              </a:rPr>
            </a:br>
            <a:r>
              <a:rPr lang="en-US" dirty="0" smtClean="0">
                <a:solidFill>
                  <a:schemeClr val="accent4"/>
                </a:solidFill>
              </a:rPr>
              <a:t>for each Building</a:t>
            </a:r>
            <a:endParaRPr lang="en-US" dirty="0">
              <a:solidFill>
                <a:schemeClr val="accent4"/>
              </a:solidFill>
            </a:endParaRPr>
          </a:p>
        </p:txBody>
      </p:sp>
      <p:sp>
        <p:nvSpPr>
          <p:cNvPr id="2" name="Slide Number Placeholder 1"/>
          <p:cNvSpPr>
            <a:spLocks noGrp="1"/>
          </p:cNvSpPr>
          <p:nvPr>
            <p:ph type="sldNum" sz="quarter" idx="4294967295"/>
          </p:nvPr>
        </p:nvSpPr>
        <p:spPr>
          <a:xfrm>
            <a:off x="11760200" y="6465888"/>
            <a:ext cx="431800" cy="365125"/>
          </a:xfrm>
        </p:spPr>
        <p:txBody>
          <a:bodyPr/>
          <a:lstStyle/>
          <a:p>
            <a:fld id="{5AE1514C-5E56-4738-A1FF-4B1CFD2A3E36}" type="slidenum">
              <a:rPr lang="en-US" smtClean="0"/>
              <a:t>22</a:t>
            </a:fld>
            <a:endParaRPr lang="en-US" dirty="0"/>
          </a:p>
        </p:txBody>
      </p:sp>
    </p:spTree>
    <p:extLst>
      <p:ext uri="{BB962C8B-B14F-4D97-AF65-F5344CB8AC3E}">
        <p14:creationId xmlns:p14="http://schemas.microsoft.com/office/powerpoint/2010/main" val="34526801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23"/>
          <p:cNvPicPr preferRelativeResize="0"/>
          <p:nvPr/>
        </p:nvPicPr>
        <p:blipFill rotWithShape="1">
          <a:blip r:embed="rId3">
            <a:alphaModFix/>
          </a:blip>
          <a:srcRect t="8632" b="7064"/>
          <a:stretch/>
        </p:blipFill>
        <p:spPr>
          <a:xfrm>
            <a:off x="-5200" y="0"/>
            <a:ext cx="12202399" cy="6858000"/>
          </a:xfrm>
          <a:prstGeom prst="rect">
            <a:avLst/>
          </a:prstGeom>
          <a:noFill/>
          <a:ln>
            <a:noFill/>
          </a:ln>
        </p:spPr>
      </p:pic>
      <p:sp>
        <p:nvSpPr>
          <p:cNvPr id="103" name="Google Shape;103;p23"/>
          <p:cNvSpPr/>
          <p:nvPr/>
        </p:nvSpPr>
        <p:spPr>
          <a:xfrm>
            <a:off x="-5200" y="133"/>
            <a:ext cx="12202400" cy="6858000"/>
          </a:xfrm>
          <a:prstGeom prst="rect">
            <a:avLst/>
          </a:prstGeom>
          <a:solidFill>
            <a:srgbClr val="757575">
              <a:alpha val="65920"/>
            </a:srgbClr>
          </a:solidFill>
          <a:ln>
            <a:noFill/>
          </a:ln>
        </p:spPr>
        <p:txBody>
          <a:bodyPr spcFirstLastPara="1" wrap="square" lIns="121900" tIns="121900" rIns="121900" bIns="121900" anchor="ctr" anchorCtr="0">
            <a:noAutofit/>
          </a:bodyPr>
          <a:lstStyle/>
          <a:p>
            <a:endParaRPr sz="2400"/>
          </a:p>
        </p:txBody>
      </p:sp>
      <p:sp>
        <p:nvSpPr>
          <p:cNvPr id="104" name="Google Shape;104;p23"/>
          <p:cNvSpPr/>
          <p:nvPr/>
        </p:nvSpPr>
        <p:spPr>
          <a:xfrm>
            <a:off x="0" y="1790633"/>
            <a:ext cx="12192000" cy="784400"/>
          </a:xfrm>
          <a:prstGeom prst="rect">
            <a:avLst/>
          </a:prstGeom>
          <a:solidFill>
            <a:srgbClr val="FFFFFF">
              <a:alpha val="78210"/>
            </a:srgbClr>
          </a:solidFill>
          <a:ln>
            <a:noFill/>
          </a:ln>
        </p:spPr>
        <p:txBody>
          <a:bodyPr spcFirstLastPara="1" wrap="square" lIns="121900" tIns="121900" rIns="121900" bIns="121900" anchor="ctr" anchorCtr="0">
            <a:noAutofit/>
          </a:bodyPr>
          <a:lstStyle/>
          <a:p>
            <a:endParaRPr sz="2400"/>
          </a:p>
        </p:txBody>
      </p:sp>
      <p:sp>
        <p:nvSpPr>
          <p:cNvPr id="105" name="Google Shape;105;p23"/>
          <p:cNvSpPr txBox="1"/>
          <p:nvPr/>
        </p:nvSpPr>
        <p:spPr>
          <a:xfrm>
            <a:off x="4151600" y="1803234"/>
            <a:ext cx="7767200" cy="1271974"/>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t" anchorCtr="0">
            <a:spAutoFit/>
          </a:bodyPr>
          <a:lstStyle/>
          <a:p>
            <a:pPr algn="r"/>
            <a:r>
              <a:rPr lang="en" sz="3333">
                <a:solidFill>
                  <a:srgbClr val="434343"/>
                </a:solidFill>
                <a:latin typeface="Oswald"/>
                <a:ea typeface="Oswald"/>
                <a:cs typeface="Oswald"/>
                <a:sym typeface="Oswald"/>
              </a:rPr>
              <a:t>WHAT IS A SAFE &amp; SECURE ENTRANCE</a:t>
            </a:r>
            <a:endParaRPr sz="2000">
              <a:solidFill>
                <a:srgbClr val="434343"/>
              </a:solidFill>
              <a:latin typeface="Oswald"/>
              <a:ea typeface="Oswald"/>
              <a:cs typeface="Oswald"/>
              <a:sym typeface="Oswald"/>
            </a:endParaRPr>
          </a:p>
        </p:txBody>
      </p:sp>
    </p:spTree>
    <p:extLst>
      <p:ext uri="{BB962C8B-B14F-4D97-AF65-F5344CB8AC3E}">
        <p14:creationId xmlns:p14="http://schemas.microsoft.com/office/powerpoint/2010/main" val="7176779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4"/>
          <p:cNvSpPr txBox="1"/>
          <p:nvPr/>
        </p:nvSpPr>
        <p:spPr>
          <a:xfrm>
            <a:off x="609600" y="537033"/>
            <a:ext cx="10972800" cy="738400"/>
          </a:xfrm>
          <a:prstGeom prst="rect">
            <a:avLst/>
          </a:prstGeom>
          <a:noFill/>
          <a:ln>
            <a:noFill/>
          </a:ln>
        </p:spPr>
        <p:txBody>
          <a:bodyPr spcFirstLastPara="1" wrap="square" lIns="121900" tIns="121900" rIns="121900" bIns="121900" anchor="t" anchorCtr="0">
            <a:noAutofit/>
          </a:bodyPr>
          <a:lstStyle/>
          <a:p>
            <a:pPr>
              <a:lnSpc>
                <a:spcPct val="115000"/>
              </a:lnSpc>
            </a:pPr>
            <a:r>
              <a:rPr lang="en" sz="3200" b="1">
                <a:solidFill>
                  <a:srgbClr val="434343"/>
                </a:solidFill>
                <a:latin typeface="Oswald"/>
                <a:ea typeface="Oswald"/>
                <a:cs typeface="Oswald"/>
                <a:sym typeface="Oswald"/>
              </a:rPr>
              <a:t>WHAT IS A SAFE &amp; SECURE ENTRANCE</a:t>
            </a:r>
            <a:endParaRPr sz="2400" b="1">
              <a:solidFill>
                <a:srgbClr val="434343"/>
              </a:solidFill>
              <a:latin typeface="Oswald"/>
              <a:ea typeface="Oswald"/>
              <a:cs typeface="Oswald"/>
              <a:sym typeface="Oswald"/>
            </a:endParaRPr>
          </a:p>
          <a:p>
            <a:pPr>
              <a:lnSpc>
                <a:spcPct val="115000"/>
              </a:lnSpc>
              <a:spcBef>
                <a:spcPts val="1333"/>
              </a:spcBef>
            </a:pPr>
            <a:endParaRPr sz="2133">
              <a:solidFill>
                <a:srgbClr val="434343"/>
              </a:solidFill>
              <a:latin typeface="Roboto"/>
              <a:ea typeface="Roboto"/>
              <a:cs typeface="Roboto"/>
              <a:sym typeface="Roboto"/>
            </a:endParaRPr>
          </a:p>
        </p:txBody>
      </p:sp>
      <p:pic>
        <p:nvPicPr>
          <p:cNvPr id="111" name="Google Shape;111;p24"/>
          <p:cNvPicPr preferRelativeResize="0"/>
          <p:nvPr/>
        </p:nvPicPr>
        <p:blipFill>
          <a:blip r:embed="rId3">
            <a:alphaModFix/>
          </a:blip>
          <a:stretch>
            <a:fillRect/>
          </a:stretch>
        </p:blipFill>
        <p:spPr>
          <a:xfrm>
            <a:off x="6392634" y="1634367"/>
            <a:ext cx="5383900" cy="3589267"/>
          </a:xfrm>
          <a:prstGeom prst="rect">
            <a:avLst/>
          </a:prstGeom>
          <a:noFill/>
          <a:ln>
            <a:noFill/>
          </a:ln>
          <a:effectLst>
            <a:outerShdw blurRad="57150" dist="19050" dir="5400000" algn="bl" rotWithShape="0">
              <a:srgbClr val="000000">
                <a:alpha val="50000"/>
              </a:srgbClr>
            </a:outerShdw>
          </a:effectLst>
        </p:spPr>
      </p:pic>
      <p:pic>
        <p:nvPicPr>
          <p:cNvPr id="112" name="Google Shape;112;p24"/>
          <p:cNvPicPr preferRelativeResize="0"/>
          <p:nvPr/>
        </p:nvPicPr>
        <p:blipFill rotWithShape="1">
          <a:blip r:embed="rId4">
            <a:alphaModFix/>
          </a:blip>
          <a:srcRect l="10648" t="6409" r="7377" b="4693"/>
          <a:stretch/>
        </p:blipFill>
        <p:spPr>
          <a:xfrm>
            <a:off x="609601" y="1275367"/>
            <a:ext cx="5232769" cy="4386472"/>
          </a:xfrm>
          <a:prstGeom prst="rect">
            <a:avLst/>
          </a:prstGeom>
          <a:noFill/>
          <a:ln>
            <a:noFill/>
          </a:ln>
        </p:spPr>
      </p:pic>
    </p:spTree>
    <p:extLst>
      <p:ext uri="{BB962C8B-B14F-4D97-AF65-F5344CB8AC3E}">
        <p14:creationId xmlns:p14="http://schemas.microsoft.com/office/powerpoint/2010/main" val="4691142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3448777" y="2768599"/>
            <a:ext cx="5208335" cy="1261884"/>
          </a:xfrm>
        </p:spPr>
        <p:txBody>
          <a:bodyPr/>
          <a:lstStyle/>
          <a:p>
            <a:r>
              <a:rPr lang="en-US" sz="8000" dirty="0" smtClean="0">
                <a:solidFill>
                  <a:schemeClr val="accent4"/>
                </a:solidFill>
              </a:rPr>
              <a:t>WLC</a:t>
            </a:r>
            <a:endParaRPr lang="en-US" sz="8000" dirty="0">
              <a:solidFill>
                <a:schemeClr val="accent4"/>
              </a:solidFill>
            </a:endParaRPr>
          </a:p>
        </p:txBody>
      </p:sp>
    </p:spTree>
    <p:extLst>
      <p:ext uri="{BB962C8B-B14F-4D97-AF65-F5344CB8AC3E}">
        <p14:creationId xmlns:p14="http://schemas.microsoft.com/office/powerpoint/2010/main" val="42585641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25"/>
          <p:cNvPicPr preferRelativeResize="0"/>
          <p:nvPr/>
        </p:nvPicPr>
        <p:blipFill rotWithShape="1">
          <a:blip r:embed="rId3">
            <a:alphaModFix/>
          </a:blip>
          <a:srcRect t="3622" b="21375"/>
          <a:stretch/>
        </p:blipFill>
        <p:spPr>
          <a:xfrm>
            <a:off x="1" y="0"/>
            <a:ext cx="12191996" cy="6858000"/>
          </a:xfrm>
          <a:prstGeom prst="rect">
            <a:avLst/>
          </a:prstGeom>
          <a:noFill/>
          <a:ln>
            <a:noFill/>
          </a:ln>
        </p:spPr>
      </p:pic>
      <p:sp>
        <p:nvSpPr>
          <p:cNvPr id="118" name="Google Shape;118;p25"/>
          <p:cNvSpPr/>
          <p:nvPr/>
        </p:nvSpPr>
        <p:spPr>
          <a:xfrm>
            <a:off x="-5200" y="0"/>
            <a:ext cx="12202400" cy="6858000"/>
          </a:xfrm>
          <a:prstGeom prst="rect">
            <a:avLst/>
          </a:prstGeom>
          <a:solidFill>
            <a:srgbClr val="757575">
              <a:alpha val="65920"/>
            </a:srgbClr>
          </a:solidFill>
          <a:ln>
            <a:noFill/>
          </a:ln>
        </p:spPr>
        <p:txBody>
          <a:bodyPr spcFirstLastPara="1" wrap="square" lIns="121900" tIns="121900" rIns="121900" bIns="121900" anchor="ctr" anchorCtr="0">
            <a:noAutofit/>
          </a:bodyPr>
          <a:lstStyle/>
          <a:p>
            <a:endParaRPr sz="2400"/>
          </a:p>
        </p:txBody>
      </p:sp>
      <p:sp>
        <p:nvSpPr>
          <p:cNvPr id="119" name="Google Shape;119;p25"/>
          <p:cNvSpPr/>
          <p:nvPr/>
        </p:nvSpPr>
        <p:spPr>
          <a:xfrm>
            <a:off x="0" y="1790633"/>
            <a:ext cx="12192000" cy="784400"/>
          </a:xfrm>
          <a:prstGeom prst="rect">
            <a:avLst/>
          </a:prstGeom>
          <a:solidFill>
            <a:srgbClr val="FFFFFF">
              <a:alpha val="78210"/>
            </a:srgbClr>
          </a:solidFill>
          <a:ln>
            <a:noFill/>
          </a:ln>
        </p:spPr>
        <p:txBody>
          <a:bodyPr spcFirstLastPara="1" wrap="square" lIns="121900" tIns="121900" rIns="121900" bIns="121900" anchor="ctr" anchorCtr="0">
            <a:noAutofit/>
          </a:bodyPr>
          <a:lstStyle/>
          <a:p>
            <a:endParaRPr sz="2400"/>
          </a:p>
        </p:txBody>
      </p:sp>
      <p:sp>
        <p:nvSpPr>
          <p:cNvPr id="120" name="Google Shape;120;p25"/>
          <p:cNvSpPr txBox="1"/>
          <p:nvPr/>
        </p:nvSpPr>
        <p:spPr>
          <a:xfrm>
            <a:off x="4151600" y="1803234"/>
            <a:ext cx="7767200" cy="759078"/>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t" anchorCtr="0">
            <a:spAutoFit/>
          </a:bodyPr>
          <a:lstStyle/>
          <a:p>
            <a:pPr algn="r"/>
            <a:r>
              <a:rPr lang="en" sz="3333">
                <a:solidFill>
                  <a:srgbClr val="434343"/>
                </a:solidFill>
                <a:latin typeface="Oswald"/>
                <a:ea typeface="Oswald"/>
                <a:cs typeface="Oswald"/>
                <a:sym typeface="Oswald"/>
              </a:rPr>
              <a:t>WAUPACA LEARNING CENTER</a:t>
            </a:r>
            <a:endParaRPr sz="2000">
              <a:solidFill>
                <a:srgbClr val="434343"/>
              </a:solidFill>
              <a:latin typeface="Oswald"/>
              <a:ea typeface="Oswald"/>
              <a:cs typeface="Oswald"/>
              <a:sym typeface="Oswald"/>
            </a:endParaRPr>
          </a:p>
        </p:txBody>
      </p:sp>
    </p:spTree>
    <p:extLst>
      <p:ext uri="{BB962C8B-B14F-4D97-AF65-F5344CB8AC3E}">
        <p14:creationId xmlns:p14="http://schemas.microsoft.com/office/powerpoint/2010/main" val="6654234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E1514C-5E56-4738-A1FF-4B1CFD2A3E36}" type="slidenum">
              <a:rPr lang="en-US" smtClean="0"/>
              <a:t>27</a:t>
            </a:fld>
            <a:endParaRPr lang="en-US" dirty="0"/>
          </a:p>
        </p:txBody>
      </p:sp>
      <p:sp>
        <p:nvSpPr>
          <p:cNvPr id="3" name="Picture Placeholder 2"/>
          <p:cNvSpPr>
            <a:spLocks noGrp="1"/>
          </p:cNvSpPr>
          <p:nvPr>
            <p:ph type="pic" sz="quarter" idx="13"/>
          </p:nvPr>
        </p:nvSpPr>
        <p:spPr/>
      </p:sp>
      <p:graphicFrame>
        <p:nvGraphicFramePr>
          <p:cNvPr id="4" name="Object 3"/>
          <p:cNvGraphicFramePr>
            <a:graphicFrameLocks noChangeAspect="1"/>
          </p:cNvGraphicFramePr>
          <p:nvPr>
            <p:extLst>
              <p:ext uri="{D42A27DB-BD31-4B8C-83A1-F6EECF244321}">
                <p14:modId xmlns:p14="http://schemas.microsoft.com/office/powerpoint/2010/main" val="503919439"/>
              </p:ext>
            </p:extLst>
          </p:nvPr>
        </p:nvGraphicFramePr>
        <p:xfrm>
          <a:off x="82378" y="57665"/>
          <a:ext cx="11920152" cy="6772841"/>
        </p:xfrm>
        <a:graphic>
          <a:graphicData uri="http://schemas.openxmlformats.org/presentationml/2006/ole">
            <mc:AlternateContent xmlns:mc="http://schemas.openxmlformats.org/markup-compatibility/2006">
              <mc:Choice xmlns:v="urn:schemas-microsoft-com:vml" Requires="v">
                <p:oleObj spid="_x0000_s3376" name="Acrobat Document" r:id="rId3" imgW="11658337" imgH="7543566" progId="AcroExch.Document.DC">
                  <p:embed/>
                </p:oleObj>
              </mc:Choice>
              <mc:Fallback>
                <p:oleObj name="Acrobat Document" r:id="rId3" imgW="11658337" imgH="7543566" progId="AcroExch.Document.DC">
                  <p:embed/>
                  <p:pic>
                    <p:nvPicPr>
                      <p:cNvPr id="0" name=""/>
                      <p:cNvPicPr/>
                      <p:nvPr/>
                    </p:nvPicPr>
                    <p:blipFill>
                      <a:blip r:embed="rId4"/>
                      <a:stretch>
                        <a:fillRect/>
                      </a:stretch>
                    </p:blipFill>
                    <p:spPr>
                      <a:xfrm>
                        <a:off x="82378" y="57665"/>
                        <a:ext cx="11920152" cy="6772841"/>
                      </a:xfrm>
                      <a:prstGeom prst="rect">
                        <a:avLst/>
                      </a:prstGeom>
                    </p:spPr>
                  </p:pic>
                </p:oleObj>
              </mc:Fallback>
            </mc:AlternateContent>
          </a:graphicData>
        </a:graphic>
      </p:graphicFrame>
    </p:spTree>
    <p:extLst>
      <p:ext uri="{BB962C8B-B14F-4D97-AF65-F5344CB8AC3E}">
        <p14:creationId xmlns:p14="http://schemas.microsoft.com/office/powerpoint/2010/main" val="12198405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E1514C-5E56-4738-A1FF-4B1CFD2A3E36}" type="slidenum">
              <a:rPr lang="en-US" smtClean="0"/>
              <a:t>28</a:t>
            </a:fld>
            <a:endParaRPr lang="en-US" dirty="0"/>
          </a:p>
        </p:txBody>
      </p:sp>
      <p:sp>
        <p:nvSpPr>
          <p:cNvPr id="3" name="Picture Placeholder 2"/>
          <p:cNvSpPr>
            <a:spLocks noGrp="1"/>
          </p:cNvSpPr>
          <p:nvPr>
            <p:ph type="pic" sz="quarter" idx="13"/>
          </p:nvPr>
        </p:nvSpPr>
        <p:spPr/>
      </p:sp>
      <p:graphicFrame>
        <p:nvGraphicFramePr>
          <p:cNvPr id="5" name="Object 4"/>
          <p:cNvGraphicFramePr>
            <a:graphicFrameLocks noChangeAspect="1"/>
          </p:cNvGraphicFramePr>
          <p:nvPr>
            <p:extLst>
              <p:ext uri="{D42A27DB-BD31-4B8C-83A1-F6EECF244321}">
                <p14:modId xmlns:p14="http://schemas.microsoft.com/office/powerpoint/2010/main" val="1785612341"/>
              </p:ext>
            </p:extLst>
          </p:nvPr>
        </p:nvGraphicFramePr>
        <p:xfrm>
          <a:off x="90905" y="69516"/>
          <a:ext cx="11976049" cy="6760989"/>
        </p:xfrm>
        <a:graphic>
          <a:graphicData uri="http://schemas.openxmlformats.org/presentationml/2006/ole">
            <mc:AlternateContent xmlns:mc="http://schemas.openxmlformats.org/markup-compatibility/2006">
              <mc:Choice xmlns:v="urn:schemas-microsoft-com:vml" Requires="v">
                <p:oleObj spid="_x0000_s4399" name="Acrobat Document" r:id="rId3" imgW="11658337" imgH="7543566" progId="AcroExch.Document.DC">
                  <p:embed/>
                </p:oleObj>
              </mc:Choice>
              <mc:Fallback>
                <p:oleObj name="Acrobat Document" r:id="rId3" imgW="11658337" imgH="7543566" progId="AcroExch.Document.DC">
                  <p:embed/>
                  <p:pic>
                    <p:nvPicPr>
                      <p:cNvPr id="0" name=""/>
                      <p:cNvPicPr/>
                      <p:nvPr/>
                    </p:nvPicPr>
                    <p:blipFill>
                      <a:blip r:embed="rId4"/>
                      <a:stretch>
                        <a:fillRect/>
                      </a:stretch>
                    </p:blipFill>
                    <p:spPr>
                      <a:xfrm>
                        <a:off x="90905" y="69516"/>
                        <a:ext cx="11976049" cy="6760989"/>
                      </a:xfrm>
                      <a:prstGeom prst="rect">
                        <a:avLst/>
                      </a:prstGeom>
                    </p:spPr>
                  </p:pic>
                </p:oleObj>
              </mc:Fallback>
            </mc:AlternateContent>
          </a:graphicData>
        </a:graphic>
      </p:graphicFrame>
    </p:spTree>
    <p:extLst>
      <p:ext uri="{BB962C8B-B14F-4D97-AF65-F5344CB8AC3E}">
        <p14:creationId xmlns:p14="http://schemas.microsoft.com/office/powerpoint/2010/main" val="28424917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27"/>
          <p:cNvPicPr preferRelativeResize="0"/>
          <p:nvPr/>
        </p:nvPicPr>
        <p:blipFill rotWithShape="1">
          <a:blip r:embed="rId3">
            <a:alphaModFix/>
          </a:blip>
          <a:srcRect t="4826" b="10792"/>
          <a:stretch/>
        </p:blipFill>
        <p:spPr>
          <a:xfrm>
            <a:off x="0" y="0"/>
            <a:ext cx="12192000" cy="5786835"/>
          </a:xfrm>
          <a:prstGeom prst="rect">
            <a:avLst/>
          </a:prstGeom>
          <a:noFill/>
          <a:ln>
            <a:noFill/>
          </a:ln>
        </p:spPr>
      </p:pic>
    </p:spTree>
    <p:extLst>
      <p:ext uri="{BB962C8B-B14F-4D97-AF65-F5344CB8AC3E}">
        <p14:creationId xmlns:p14="http://schemas.microsoft.com/office/powerpoint/2010/main" val="21055467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9821" b="9821"/>
          <a:stretch>
            <a:fillRect/>
          </a:stretch>
        </p:blipFill>
        <p:spPr>
          <a:xfrm>
            <a:off x="0" y="1487837"/>
            <a:ext cx="12192000" cy="5342670"/>
          </a:xfrm>
        </p:spPr>
      </p:pic>
      <p:sp>
        <p:nvSpPr>
          <p:cNvPr id="3" name="Slide Number Placeholder 2"/>
          <p:cNvSpPr>
            <a:spLocks noGrp="1"/>
          </p:cNvSpPr>
          <p:nvPr>
            <p:ph type="sldNum" sz="quarter" idx="12"/>
          </p:nvPr>
        </p:nvSpPr>
        <p:spPr/>
        <p:txBody>
          <a:bodyPr/>
          <a:lstStyle/>
          <a:p>
            <a:fld id="{5AE1514C-5E56-4738-A1FF-4B1CFD2A3E36}" type="slidenum">
              <a:rPr lang="en-US" smtClean="0"/>
              <a:t>3</a:t>
            </a:fld>
            <a:endParaRPr lang="en-US" dirty="0"/>
          </a:p>
        </p:txBody>
      </p:sp>
      <p:sp>
        <p:nvSpPr>
          <p:cNvPr id="5" name="Text Placeholder 4"/>
          <p:cNvSpPr>
            <a:spLocks noGrp="1"/>
          </p:cNvSpPr>
          <p:nvPr>
            <p:ph type="body" sz="quarter" idx="13"/>
          </p:nvPr>
        </p:nvSpPr>
        <p:spPr>
          <a:xfrm>
            <a:off x="1365250" y="468491"/>
            <a:ext cx="9461500" cy="757130"/>
          </a:xfrm>
        </p:spPr>
        <p:txBody>
          <a:bodyPr/>
          <a:lstStyle/>
          <a:p>
            <a:r>
              <a:rPr lang="en-US" dirty="0" smtClean="0"/>
              <a:t>Bob </a:t>
            </a:r>
            <a:r>
              <a:rPr lang="en-US" dirty="0" err="1" smtClean="0"/>
              <a:t>Breest</a:t>
            </a:r>
            <a:r>
              <a:rPr lang="en-US" dirty="0" smtClean="0"/>
              <a:t> – Civil Engineer</a:t>
            </a:r>
            <a:endParaRPr lang="en-US" dirty="0"/>
          </a:p>
        </p:txBody>
      </p:sp>
    </p:spTree>
    <p:extLst>
      <p:ext uri="{BB962C8B-B14F-4D97-AF65-F5344CB8AC3E}">
        <p14:creationId xmlns:p14="http://schemas.microsoft.com/office/powerpoint/2010/main" val="36223670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3448777" y="2958651"/>
            <a:ext cx="5208335" cy="881780"/>
          </a:xfrm>
        </p:spPr>
        <p:txBody>
          <a:bodyPr/>
          <a:lstStyle/>
          <a:p>
            <a:r>
              <a:rPr lang="en-US" sz="5400" dirty="0" smtClean="0">
                <a:solidFill>
                  <a:schemeClr val="accent4"/>
                </a:solidFill>
              </a:rPr>
              <a:t>Middle School</a:t>
            </a:r>
            <a:endParaRPr lang="en-US" sz="5400" dirty="0">
              <a:solidFill>
                <a:schemeClr val="accent4"/>
              </a:solidFill>
            </a:endParaRPr>
          </a:p>
        </p:txBody>
      </p:sp>
      <p:sp>
        <p:nvSpPr>
          <p:cNvPr id="6" name="Slide Number Placeholder 5"/>
          <p:cNvSpPr>
            <a:spLocks noGrp="1"/>
          </p:cNvSpPr>
          <p:nvPr>
            <p:ph type="sldNum" sz="quarter" idx="4294967295"/>
          </p:nvPr>
        </p:nvSpPr>
        <p:spPr>
          <a:xfrm>
            <a:off x="11668125" y="6484938"/>
            <a:ext cx="523875" cy="365125"/>
          </a:xfrm>
        </p:spPr>
        <p:txBody>
          <a:bodyPr/>
          <a:lstStyle/>
          <a:p>
            <a:fld id="{4997E989-D798-4C62-8E93-3D2D613C2488}" type="slidenum">
              <a:rPr lang="en-US" smtClean="0"/>
              <a:pPr/>
              <a:t>30</a:t>
            </a:fld>
            <a:endParaRPr lang="en-US" dirty="0"/>
          </a:p>
        </p:txBody>
      </p:sp>
    </p:spTree>
    <p:extLst>
      <p:ext uri="{BB962C8B-B14F-4D97-AF65-F5344CB8AC3E}">
        <p14:creationId xmlns:p14="http://schemas.microsoft.com/office/powerpoint/2010/main" val="23899286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997E989-D798-4C62-8E93-3D2D613C2488}" type="slidenum">
              <a:rPr lang="en-US" smtClean="0"/>
              <a:pPr/>
              <a:t>31</a:t>
            </a:fld>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4117097919"/>
              </p:ext>
            </p:extLst>
          </p:nvPr>
        </p:nvGraphicFramePr>
        <p:xfrm>
          <a:off x="0" y="65903"/>
          <a:ext cx="12179112" cy="6764603"/>
        </p:xfrm>
        <a:graphic>
          <a:graphicData uri="http://schemas.openxmlformats.org/presentationml/2006/ole">
            <mc:AlternateContent xmlns:mc="http://schemas.openxmlformats.org/markup-compatibility/2006">
              <mc:Choice xmlns:v="urn:schemas-microsoft-com:vml" Requires="v">
                <p:oleObj spid="_x0000_s5420" name="Acrobat Document" r:id="rId3" imgW="11658337" imgH="7543566" progId="AcroExch.Document.DC">
                  <p:embed/>
                </p:oleObj>
              </mc:Choice>
              <mc:Fallback>
                <p:oleObj name="Acrobat Document" r:id="rId3" imgW="11658337" imgH="7543566" progId="AcroExch.Document.DC">
                  <p:embed/>
                  <p:pic>
                    <p:nvPicPr>
                      <p:cNvPr id="0" name=""/>
                      <p:cNvPicPr/>
                      <p:nvPr/>
                    </p:nvPicPr>
                    <p:blipFill>
                      <a:blip r:embed="rId4"/>
                      <a:stretch>
                        <a:fillRect/>
                      </a:stretch>
                    </p:blipFill>
                    <p:spPr>
                      <a:xfrm>
                        <a:off x="0" y="65903"/>
                        <a:ext cx="12179112" cy="6764603"/>
                      </a:xfrm>
                      <a:prstGeom prst="rect">
                        <a:avLst/>
                      </a:prstGeom>
                    </p:spPr>
                  </p:pic>
                </p:oleObj>
              </mc:Fallback>
            </mc:AlternateContent>
          </a:graphicData>
        </a:graphic>
      </p:graphicFrame>
    </p:spTree>
    <p:extLst>
      <p:ext uri="{BB962C8B-B14F-4D97-AF65-F5344CB8AC3E}">
        <p14:creationId xmlns:p14="http://schemas.microsoft.com/office/powerpoint/2010/main" val="16579614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E1514C-5E56-4738-A1FF-4B1CFD2A3E36}" type="slidenum">
              <a:rPr lang="en-US" smtClean="0"/>
              <a:t>32</a:t>
            </a:fld>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402560917"/>
              </p:ext>
            </p:extLst>
          </p:nvPr>
        </p:nvGraphicFramePr>
        <p:xfrm>
          <a:off x="165768" y="80211"/>
          <a:ext cx="11903243" cy="6705600"/>
        </p:xfrm>
        <a:graphic>
          <a:graphicData uri="http://schemas.openxmlformats.org/presentationml/2006/ole">
            <mc:AlternateContent xmlns:mc="http://schemas.openxmlformats.org/markup-compatibility/2006">
              <mc:Choice xmlns:v="urn:schemas-microsoft-com:vml" Requires="v">
                <p:oleObj spid="_x0000_s6445" name="Acrobat Document" r:id="rId3" imgW="11658337" imgH="7543566" progId="AcroExch.Document.DC">
                  <p:embed/>
                </p:oleObj>
              </mc:Choice>
              <mc:Fallback>
                <p:oleObj name="Acrobat Document" r:id="rId3" imgW="11658337" imgH="7543566" progId="AcroExch.Document.DC">
                  <p:embed/>
                  <p:pic>
                    <p:nvPicPr>
                      <p:cNvPr id="0" name=""/>
                      <p:cNvPicPr/>
                      <p:nvPr/>
                    </p:nvPicPr>
                    <p:blipFill>
                      <a:blip r:embed="rId4"/>
                      <a:stretch>
                        <a:fillRect/>
                      </a:stretch>
                    </p:blipFill>
                    <p:spPr>
                      <a:xfrm>
                        <a:off x="165768" y="80211"/>
                        <a:ext cx="11903243" cy="6705600"/>
                      </a:xfrm>
                      <a:prstGeom prst="rect">
                        <a:avLst/>
                      </a:prstGeom>
                    </p:spPr>
                  </p:pic>
                </p:oleObj>
              </mc:Fallback>
            </mc:AlternateContent>
          </a:graphicData>
        </a:graphic>
      </p:graphicFrame>
    </p:spTree>
    <p:extLst>
      <p:ext uri="{BB962C8B-B14F-4D97-AF65-F5344CB8AC3E}">
        <p14:creationId xmlns:p14="http://schemas.microsoft.com/office/powerpoint/2010/main" val="28092557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448777" y="2914793"/>
            <a:ext cx="5208335" cy="969496"/>
          </a:xfrm>
        </p:spPr>
        <p:txBody>
          <a:bodyPr/>
          <a:lstStyle/>
          <a:p>
            <a:r>
              <a:rPr lang="en-US" sz="6000" dirty="0" smtClean="0">
                <a:solidFill>
                  <a:schemeClr val="accent4"/>
                </a:solidFill>
              </a:rPr>
              <a:t>High School</a:t>
            </a:r>
            <a:endParaRPr lang="en-US" sz="6000" dirty="0">
              <a:solidFill>
                <a:schemeClr val="accent4"/>
              </a:solidFill>
            </a:endParaRPr>
          </a:p>
        </p:txBody>
      </p:sp>
      <p:sp>
        <p:nvSpPr>
          <p:cNvPr id="2" name="Slide Number Placeholder 1"/>
          <p:cNvSpPr>
            <a:spLocks noGrp="1"/>
          </p:cNvSpPr>
          <p:nvPr>
            <p:ph type="sldNum" sz="quarter" idx="4294967295"/>
          </p:nvPr>
        </p:nvSpPr>
        <p:spPr>
          <a:xfrm>
            <a:off x="11760200" y="6465888"/>
            <a:ext cx="431800" cy="365125"/>
          </a:xfrm>
        </p:spPr>
        <p:txBody>
          <a:bodyPr/>
          <a:lstStyle/>
          <a:p>
            <a:fld id="{5AE1514C-5E56-4738-A1FF-4B1CFD2A3E36}" type="slidenum">
              <a:rPr lang="en-US" smtClean="0"/>
              <a:t>33</a:t>
            </a:fld>
            <a:endParaRPr lang="en-US" dirty="0"/>
          </a:p>
        </p:txBody>
      </p:sp>
    </p:spTree>
    <p:extLst>
      <p:ext uri="{BB962C8B-B14F-4D97-AF65-F5344CB8AC3E}">
        <p14:creationId xmlns:p14="http://schemas.microsoft.com/office/powerpoint/2010/main" val="30189601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30"/>
          <p:cNvPicPr preferRelativeResize="0"/>
          <p:nvPr/>
        </p:nvPicPr>
        <p:blipFill rotWithShape="1">
          <a:blip r:embed="rId3">
            <a:alphaModFix/>
          </a:blip>
          <a:srcRect t="5874" b="19190"/>
          <a:stretch/>
        </p:blipFill>
        <p:spPr>
          <a:xfrm>
            <a:off x="-5200" y="0"/>
            <a:ext cx="12202400" cy="6858000"/>
          </a:xfrm>
          <a:prstGeom prst="rect">
            <a:avLst/>
          </a:prstGeom>
          <a:noFill/>
          <a:ln>
            <a:noFill/>
          </a:ln>
        </p:spPr>
      </p:pic>
      <p:sp>
        <p:nvSpPr>
          <p:cNvPr id="149" name="Google Shape;149;p30"/>
          <p:cNvSpPr/>
          <p:nvPr/>
        </p:nvSpPr>
        <p:spPr>
          <a:xfrm>
            <a:off x="-5200" y="0"/>
            <a:ext cx="12202400" cy="6858000"/>
          </a:xfrm>
          <a:prstGeom prst="rect">
            <a:avLst/>
          </a:prstGeom>
          <a:solidFill>
            <a:srgbClr val="757575">
              <a:alpha val="65920"/>
            </a:srgbClr>
          </a:solidFill>
          <a:ln>
            <a:noFill/>
          </a:ln>
        </p:spPr>
        <p:txBody>
          <a:bodyPr spcFirstLastPara="1" wrap="square" lIns="121900" tIns="121900" rIns="121900" bIns="121900" anchor="ctr" anchorCtr="0">
            <a:noAutofit/>
          </a:bodyPr>
          <a:lstStyle/>
          <a:p>
            <a:endParaRPr sz="2400"/>
          </a:p>
        </p:txBody>
      </p:sp>
      <p:sp>
        <p:nvSpPr>
          <p:cNvPr id="150" name="Google Shape;150;p30"/>
          <p:cNvSpPr/>
          <p:nvPr/>
        </p:nvSpPr>
        <p:spPr>
          <a:xfrm>
            <a:off x="0" y="1790633"/>
            <a:ext cx="12192000" cy="784400"/>
          </a:xfrm>
          <a:prstGeom prst="rect">
            <a:avLst/>
          </a:prstGeom>
          <a:solidFill>
            <a:srgbClr val="FFFFFF">
              <a:alpha val="78210"/>
            </a:srgbClr>
          </a:solidFill>
          <a:ln>
            <a:noFill/>
          </a:ln>
        </p:spPr>
        <p:txBody>
          <a:bodyPr spcFirstLastPara="1" wrap="square" lIns="121900" tIns="121900" rIns="121900" bIns="121900" anchor="ctr" anchorCtr="0">
            <a:noAutofit/>
          </a:bodyPr>
          <a:lstStyle/>
          <a:p>
            <a:endParaRPr sz="2400"/>
          </a:p>
        </p:txBody>
      </p:sp>
      <p:sp>
        <p:nvSpPr>
          <p:cNvPr id="151" name="Google Shape;151;p30"/>
          <p:cNvSpPr txBox="1"/>
          <p:nvPr/>
        </p:nvSpPr>
        <p:spPr>
          <a:xfrm>
            <a:off x="1906767" y="1803234"/>
            <a:ext cx="10012000" cy="759078"/>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t" anchorCtr="0">
            <a:spAutoFit/>
          </a:bodyPr>
          <a:lstStyle/>
          <a:p>
            <a:pPr algn="r"/>
            <a:r>
              <a:rPr lang="en" sz="3333">
                <a:solidFill>
                  <a:srgbClr val="434343"/>
                </a:solidFill>
                <a:latin typeface="Oswald"/>
                <a:ea typeface="Oswald"/>
                <a:cs typeface="Oswald"/>
                <a:sym typeface="Oswald"/>
              </a:rPr>
              <a:t>WAUPACA HIGH SCHOOL</a:t>
            </a:r>
            <a:endParaRPr sz="2000">
              <a:solidFill>
                <a:srgbClr val="434343"/>
              </a:solidFill>
              <a:latin typeface="Oswald"/>
              <a:ea typeface="Oswald"/>
              <a:cs typeface="Oswald"/>
              <a:sym typeface="Oswald"/>
            </a:endParaRPr>
          </a:p>
        </p:txBody>
      </p:sp>
    </p:spTree>
    <p:extLst>
      <p:ext uri="{BB962C8B-B14F-4D97-AF65-F5344CB8AC3E}">
        <p14:creationId xmlns:p14="http://schemas.microsoft.com/office/powerpoint/2010/main" val="7116209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E1514C-5E56-4738-A1FF-4B1CFD2A3E36}" type="slidenum">
              <a:rPr lang="en-US" smtClean="0"/>
              <a:t>35</a:t>
            </a:fld>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2825065802"/>
              </p:ext>
            </p:extLst>
          </p:nvPr>
        </p:nvGraphicFramePr>
        <p:xfrm>
          <a:off x="0" y="0"/>
          <a:ext cx="12179112" cy="6830505"/>
        </p:xfrm>
        <a:graphic>
          <a:graphicData uri="http://schemas.openxmlformats.org/presentationml/2006/ole">
            <mc:AlternateContent xmlns:mc="http://schemas.openxmlformats.org/markup-compatibility/2006">
              <mc:Choice xmlns:v="urn:schemas-microsoft-com:vml" Requires="v">
                <p:oleObj spid="_x0000_s7467" name="Acrobat Document" r:id="rId3" imgW="11658337" imgH="7543566" progId="AcroExch.Document.DC">
                  <p:embed/>
                </p:oleObj>
              </mc:Choice>
              <mc:Fallback>
                <p:oleObj name="Acrobat Document" r:id="rId3" imgW="11658337" imgH="7543566" progId="AcroExch.Document.DC">
                  <p:embed/>
                  <p:pic>
                    <p:nvPicPr>
                      <p:cNvPr id="0" name=""/>
                      <p:cNvPicPr/>
                      <p:nvPr/>
                    </p:nvPicPr>
                    <p:blipFill>
                      <a:blip r:embed="rId4"/>
                      <a:stretch>
                        <a:fillRect/>
                      </a:stretch>
                    </p:blipFill>
                    <p:spPr>
                      <a:xfrm>
                        <a:off x="0" y="0"/>
                        <a:ext cx="12179112" cy="6830505"/>
                      </a:xfrm>
                      <a:prstGeom prst="rect">
                        <a:avLst/>
                      </a:prstGeom>
                    </p:spPr>
                  </p:pic>
                </p:oleObj>
              </mc:Fallback>
            </mc:AlternateContent>
          </a:graphicData>
        </a:graphic>
      </p:graphicFrame>
    </p:spTree>
    <p:extLst>
      <p:ext uri="{BB962C8B-B14F-4D97-AF65-F5344CB8AC3E}">
        <p14:creationId xmlns:p14="http://schemas.microsoft.com/office/powerpoint/2010/main" val="8757829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750824089"/>
              </p:ext>
            </p:extLst>
          </p:nvPr>
        </p:nvGraphicFramePr>
        <p:xfrm>
          <a:off x="58821" y="64168"/>
          <a:ext cx="12052967" cy="6743031"/>
        </p:xfrm>
        <a:graphic>
          <a:graphicData uri="http://schemas.openxmlformats.org/presentationml/2006/ole">
            <mc:AlternateContent xmlns:mc="http://schemas.openxmlformats.org/markup-compatibility/2006">
              <mc:Choice xmlns:v="urn:schemas-microsoft-com:vml" Requires="v">
                <p:oleObj spid="_x0000_s2354" name="Acrobat Document" r:id="rId3" imgW="11658337" imgH="7543566" progId="AcroExch.Document.DC">
                  <p:embed/>
                </p:oleObj>
              </mc:Choice>
              <mc:Fallback>
                <p:oleObj name="Acrobat Document" r:id="rId3" imgW="11658337" imgH="7543566" progId="AcroExch.Document.DC">
                  <p:embed/>
                  <p:pic>
                    <p:nvPicPr>
                      <p:cNvPr id="0" name=""/>
                      <p:cNvPicPr/>
                      <p:nvPr/>
                    </p:nvPicPr>
                    <p:blipFill>
                      <a:blip r:embed="rId4"/>
                      <a:stretch>
                        <a:fillRect/>
                      </a:stretch>
                    </p:blipFill>
                    <p:spPr>
                      <a:xfrm>
                        <a:off x="58821" y="64168"/>
                        <a:ext cx="12052967" cy="6743031"/>
                      </a:xfrm>
                      <a:prstGeom prst="rect">
                        <a:avLst/>
                      </a:prstGeom>
                    </p:spPr>
                  </p:pic>
                </p:oleObj>
              </mc:Fallback>
            </mc:AlternateContent>
          </a:graphicData>
        </a:graphic>
      </p:graphicFrame>
    </p:spTree>
    <p:extLst>
      <p:ext uri="{BB962C8B-B14F-4D97-AF65-F5344CB8AC3E}">
        <p14:creationId xmlns:p14="http://schemas.microsoft.com/office/powerpoint/2010/main" val="2689334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48777" y="2768599"/>
            <a:ext cx="5208335" cy="1261884"/>
          </a:xfrm>
        </p:spPr>
        <p:txBody>
          <a:bodyPr/>
          <a:lstStyle/>
          <a:p>
            <a:r>
              <a:rPr lang="en-US" sz="8000" dirty="0" smtClean="0">
                <a:solidFill>
                  <a:schemeClr val="accent4"/>
                </a:solidFill>
              </a:rPr>
              <a:t>CEC</a:t>
            </a:r>
            <a:endParaRPr lang="en-US" sz="8000" dirty="0">
              <a:solidFill>
                <a:schemeClr val="accent4"/>
              </a:solidFill>
            </a:endParaRPr>
          </a:p>
        </p:txBody>
      </p:sp>
    </p:spTree>
    <p:extLst>
      <p:ext uri="{BB962C8B-B14F-4D97-AF65-F5344CB8AC3E}">
        <p14:creationId xmlns:p14="http://schemas.microsoft.com/office/powerpoint/2010/main" val="7759055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32"/>
          <p:cNvPicPr preferRelativeResize="0"/>
          <p:nvPr/>
        </p:nvPicPr>
        <p:blipFill rotWithShape="1">
          <a:blip r:embed="rId3">
            <a:alphaModFix/>
          </a:blip>
          <a:srcRect t="5550" b="19447"/>
          <a:stretch/>
        </p:blipFill>
        <p:spPr>
          <a:xfrm>
            <a:off x="1" y="0"/>
            <a:ext cx="12192004" cy="6858000"/>
          </a:xfrm>
          <a:prstGeom prst="rect">
            <a:avLst/>
          </a:prstGeom>
          <a:noFill/>
          <a:ln>
            <a:noFill/>
          </a:ln>
        </p:spPr>
      </p:pic>
      <p:sp>
        <p:nvSpPr>
          <p:cNvPr id="162" name="Google Shape;162;p32"/>
          <p:cNvSpPr/>
          <p:nvPr/>
        </p:nvSpPr>
        <p:spPr>
          <a:xfrm>
            <a:off x="-5200" y="-15800"/>
            <a:ext cx="12202400" cy="6889600"/>
          </a:xfrm>
          <a:prstGeom prst="rect">
            <a:avLst/>
          </a:prstGeom>
          <a:solidFill>
            <a:srgbClr val="757575">
              <a:alpha val="65920"/>
            </a:srgbClr>
          </a:solidFill>
          <a:ln>
            <a:noFill/>
          </a:ln>
        </p:spPr>
        <p:txBody>
          <a:bodyPr spcFirstLastPara="1" wrap="square" lIns="121900" tIns="121900" rIns="121900" bIns="121900" anchor="ctr" anchorCtr="0">
            <a:noAutofit/>
          </a:bodyPr>
          <a:lstStyle/>
          <a:p>
            <a:endParaRPr sz="2400"/>
          </a:p>
        </p:txBody>
      </p:sp>
      <p:sp>
        <p:nvSpPr>
          <p:cNvPr id="163" name="Google Shape;163;p32"/>
          <p:cNvSpPr/>
          <p:nvPr/>
        </p:nvSpPr>
        <p:spPr>
          <a:xfrm>
            <a:off x="0" y="1790633"/>
            <a:ext cx="12192000" cy="784400"/>
          </a:xfrm>
          <a:prstGeom prst="rect">
            <a:avLst/>
          </a:prstGeom>
          <a:solidFill>
            <a:srgbClr val="FFFFFF">
              <a:alpha val="78210"/>
            </a:srgbClr>
          </a:solidFill>
          <a:ln>
            <a:noFill/>
          </a:ln>
        </p:spPr>
        <p:txBody>
          <a:bodyPr spcFirstLastPara="1" wrap="square" lIns="121900" tIns="121900" rIns="121900" bIns="121900" anchor="ctr" anchorCtr="0">
            <a:noAutofit/>
          </a:bodyPr>
          <a:lstStyle/>
          <a:p>
            <a:endParaRPr sz="2400"/>
          </a:p>
        </p:txBody>
      </p:sp>
      <p:sp>
        <p:nvSpPr>
          <p:cNvPr id="164" name="Google Shape;164;p32"/>
          <p:cNvSpPr txBox="1"/>
          <p:nvPr/>
        </p:nvSpPr>
        <p:spPr>
          <a:xfrm>
            <a:off x="4151600" y="1803234"/>
            <a:ext cx="7767200" cy="759078"/>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t" anchorCtr="0">
            <a:spAutoFit/>
          </a:bodyPr>
          <a:lstStyle/>
          <a:p>
            <a:pPr algn="r"/>
            <a:r>
              <a:rPr lang="en" sz="3333">
                <a:solidFill>
                  <a:srgbClr val="434343"/>
                </a:solidFill>
                <a:latin typeface="Oswald"/>
                <a:ea typeface="Oswald"/>
                <a:cs typeface="Oswald"/>
                <a:sym typeface="Oswald"/>
              </a:rPr>
              <a:t>CHAIN EXPLORATION CENTER</a:t>
            </a:r>
            <a:endParaRPr sz="2000">
              <a:solidFill>
                <a:srgbClr val="434343"/>
              </a:solidFill>
              <a:latin typeface="Oswald"/>
              <a:ea typeface="Oswald"/>
              <a:cs typeface="Oswald"/>
              <a:sym typeface="Oswald"/>
            </a:endParaRPr>
          </a:p>
        </p:txBody>
      </p:sp>
    </p:spTree>
    <p:extLst>
      <p:ext uri="{BB962C8B-B14F-4D97-AF65-F5344CB8AC3E}">
        <p14:creationId xmlns:p14="http://schemas.microsoft.com/office/powerpoint/2010/main" val="4805210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48777" y="3060987"/>
            <a:ext cx="5208335" cy="677108"/>
          </a:xfrm>
        </p:spPr>
        <p:txBody>
          <a:bodyPr/>
          <a:lstStyle/>
          <a:p>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2057152323"/>
              </p:ext>
            </p:extLst>
          </p:nvPr>
        </p:nvGraphicFramePr>
        <p:xfrm>
          <a:off x="0" y="0"/>
          <a:ext cx="12192000" cy="6857999"/>
        </p:xfrm>
        <a:graphic>
          <a:graphicData uri="http://schemas.openxmlformats.org/presentationml/2006/ole">
            <mc:AlternateContent xmlns:mc="http://schemas.openxmlformats.org/markup-compatibility/2006">
              <mc:Choice xmlns:v="urn:schemas-microsoft-com:vml" Requires="v">
                <p:oleObj spid="_x0000_s1331" name="Acrobat Document" r:id="rId3" imgW="11658337" imgH="7543566" progId="AcroExch.Document.DC">
                  <p:embed/>
                </p:oleObj>
              </mc:Choice>
              <mc:Fallback>
                <p:oleObj name="Acrobat Document" r:id="rId3" imgW="11658337" imgH="7543566" progId="AcroExch.Document.DC">
                  <p:embed/>
                  <p:pic>
                    <p:nvPicPr>
                      <p:cNvPr id="0" name=""/>
                      <p:cNvPicPr/>
                      <p:nvPr/>
                    </p:nvPicPr>
                    <p:blipFill>
                      <a:blip r:embed="rId4"/>
                      <a:stretch>
                        <a:fillRect/>
                      </a:stretch>
                    </p:blipFill>
                    <p:spPr>
                      <a:xfrm>
                        <a:off x="0" y="0"/>
                        <a:ext cx="12192000" cy="6857999"/>
                      </a:xfrm>
                      <a:prstGeom prst="rect">
                        <a:avLst/>
                      </a:prstGeom>
                    </p:spPr>
                  </p:pic>
                </p:oleObj>
              </mc:Fallback>
            </mc:AlternateContent>
          </a:graphicData>
        </a:graphic>
      </p:graphicFrame>
    </p:spTree>
    <p:extLst>
      <p:ext uri="{BB962C8B-B14F-4D97-AF65-F5344CB8AC3E}">
        <p14:creationId xmlns:p14="http://schemas.microsoft.com/office/powerpoint/2010/main" val="14086015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22"/>
          <p:cNvSpPr txBox="1"/>
          <p:nvPr/>
        </p:nvSpPr>
        <p:spPr>
          <a:xfrm>
            <a:off x="609600" y="537033"/>
            <a:ext cx="10972800" cy="4613600"/>
          </a:xfrm>
          <a:prstGeom prst="rect">
            <a:avLst/>
          </a:prstGeom>
          <a:noFill/>
          <a:ln>
            <a:noFill/>
          </a:ln>
        </p:spPr>
        <p:txBody>
          <a:bodyPr spcFirstLastPara="1" wrap="square" lIns="121900" tIns="121900" rIns="121900" bIns="121900" anchor="t" anchorCtr="0">
            <a:noAutofit/>
          </a:bodyPr>
          <a:lstStyle/>
          <a:p>
            <a:pPr>
              <a:lnSpc>
                <a:spcPct val="115000"/>
              </a:lnSpc>
              <a:spcAft>
                <a:spcPts val="1333"/>
              </a:spcAft>
            </a:pPr>
            <a:r>
              <a:rPr lang="en" sz="3200" b="1">
                <a:solidFill>
                  <a:srgbClr val="434343"/>
                </a:solidFill>
                <a:latin typeface="Oswald"/>
                <a:ea typeface="Oswald"/>
                <a:cs typeface="Oswald"/>
                <a:sym typeface="Oswald"/>
              </a:rPr>
              <a:t>DESIGN TEAM</a:t>
            </a:r>
            <a:endParaRPr sz="2133">
              <a:solidFill>
                <a:srgbClr val="434343"/>
              </a:solidFill>
              <a:latin typeface="Roboto"/>
              <a:ea typeface="Roboto"/>
              <a:cs typeface="Roboto"/>
              <a:sym typeface="Roboto"/>
            </a:endParaRPr>
          </a:p>
        </p:txBody>
      </p:sp>
      <p:pic>
        <p:nvPicPr>
          <p:cNvPr id="94" name="Google Shape;94;p22"/>
          <p:cNvPicPr preferRelativeResize="0"/>
          <p:nvPr/>
        </p:nvPicPr>
        <p:blipFill>
          <a:blip r:embed="rId3">
            <a:alphaModFix/>
          </a:blip>
          <a:stretch>
            <a:fillRect/>
          </a:stretch>
        </p:blipFill>
        <p:spPr>
          <a:xfrm>
            <a:off x="609600" y="1859791"/>
            <a:ext cx="3238000" cy="3138400"/>
          </a:xfrm>
          <a:prstGeom prst="ellipse">
            <a:avLst/>
          </a:prstGeom>
          <a:noFill/>
          <a:ln>
            <a:noFill/>
          </a:ln>
        </p:spPr>
      </p:pic>
      <p:sp>
        <p:nvSpPr>
          <p:cNvPr id="95" name="Google Shape;95;p22"/>
          <p:cNvSpPr txBox="1"/>
          <p:nvPr/>
        </p:nvSpPr>
        <p:spPr>
          <a:xfrm>
            <a:off x="3818667" y="3852134"/>
            <a:ext cx="3920400" cy="1354176"/>
          </a:xfrm>
          <a:prstGeom prst="rect">
            <a:avLst/>
          </a:prstGeom>
          <a:noFill/>
          <a:ln>
            <a:noFill/>
          </a:ln>
        </p:spPr>
        <p:txBody>
          <a:bodyPr spcFirstLastPara="1" wrap="square" lIns="121900" tIns="121900" rIns="121900" bIns="121900" anchor="t" anchorCtr="0">
            <a:spAutoFit/>
          </a:bodyPr>
          <a:lstStyle/>
          <a:p>
            <a:r>
              <a:rPr lang="en" sz="2400">
                <a:solidFill>
                  <a:srgbClr val="434343"/>
                </a:solidFill>
                <a:latin typeface="Roboto Black"/>
                <a:ea typeface="Roboto Black"/>
                <a:cs typeface="Roboto Black"/>
                <a:sym typeface="Roboto Black"/>
              </a:rPr>
              <a:t>STEVE KIECKHAFER</a:t>
            </a:r>
            <a:endParaRPr sz="2400">
              <a:solidFill>
                <a:srgbClr val="434343"/>
              </a:solidFill>
              <a:latin typeface="Roboto Black"/>
              <a:ea typeface="Roboto Black"/>
              <a:cs typeface="Roboto Black"/>
              <a:sym typeface="Roboto Black"/>
            </a:endParaRPr>
          </a:p>
          <a:p>
            <a:r>
              <a:rPr lang="en" sz="2400">
                <a:solidFill>
                  <a:srgbClr val="999999"/>
                </a:solidFill>
                <a:latin typeface="Roboto"/>
                <a:ea typeface="Roboto"/>
                <a:cs typeface="Roboto"/>
                <a:sym typeface="Roboto"/>
              </a:rPr>
              <a:t>Principal, Architect</a:t>
            </a:r>
            <a:endParaRPr sz="2400">
              <a:solidFill>
                <a:srgbClr val="999999"/>
              </a:solidFill>
              <a:latin typeface="Roboto"/>
              <a:ea typeface="Roboto"/>
              <a:cs typeface="Roboto"/>
              <a:sym typeface="Roboto"/>
            </a:endParaRPr>
          </a:p>
          <a:p>
            <a:r>
              <a:rPr lang="en" sz="2400">
                <a:solidFill>
                  <a:srgbClr val="999999"/>
                </a:solidFill>
                <a:latin typeface="Roboto"/>
                <a:ea typeface="Roboto"/>
                <a:cs typeface="Roboto"/>
                <a:sym typeface="Roboto"/>
              </a:rPr>
              <a:t>Educational Planner</a:t>
            </a:r>
            <a:endParaRPr sz="2400">
              <a:solidFill>
                <a:srgbClr val="999999"/>
              </a:solidFill>
              <a:latin typeface="Roboto"/>
              <a:ea typeface="Roboto"/>
              <a:cs typeface="Roboto"/>
              <a:sym typeface="Roboto"/>
            </a:endParaRPr>
          </a:p>
        </p:txBody>
      </p:sp>
      <p:pic>
        <p:nvPicPr>
          <p:cNvPr id="96" name="Google Shape;96;p22"/>
          <p:cNvPicPr preferRelativeResize="0"/>
          <p:nvPr/>
        </p:nvPicPr>
        <p:blipFill rotWithShape="1">
          <a:blip r:embed="rId4">
            <a:alphaModFix/>
          </a:blip>
          <a:srcRect l="903" r="903"/>
          <a:stretch/>
        </p:blipFill>
        <p:spPr>
          <a:xfrm>
            <a:off x="6447033" y="1859600"/>
            <a:ext cx="3238000" cy="3138800"/>
          </a:xfrm>
          <a:prstGeom prst="ellipse">
            <a:avLst/>
          </a:prstGeom>
          <a:noFill/>
          <a:ln>
            <a:noFill/>
          </a:ln>
        </p:spPr>
      </p:pic>
      <p:sp>
        <p:nvSpPr>
          <p:cNvPr id="97" name="Google Shape;97;p22"/>
          <p:cNvSpPr txBox="1"/>
          <p:nvPr/>
        </p:nvSpPr>
        <p:spPr>
          <a:xfrm>
            <a:off x="9685033" y="3852134"/>
            <a:ext cx="3920400" cy="1354176"/>
          </a:xfrm>
          <a:prstGeom prst="rect">
            <a:avLst/>
          </a:prstGeom>
          <a:noFill/>
          <a:ln>
            <a:noFill/>
          </a:ln>
        </p:spPr>
        <p:txBody>
          <a:bodyPr spcFirstLastPara="1" wrap="square" lIns="121900" tIns="121900" rIns="121900" bIns="121900" anchor="t" anchorCtr="0">
            <a:spAutoFit/>
          </a:bodyPr>
          <a:lstStyle/>
          <a:p>
            <a:r>
              <a:rPr lang="en" sz="2400">
                <a:solidFill>
                  <a:srgbClr val="434343"/>
                </a:solidFill>
                <a:latin typeface="Roboto Black"/>
                <a:ea typeface="Roboto Black"/>
                <a:cs typeface="Roboto Black"/>
                <a:sym typeface="Roboto Black"/>
              </a:rPr>
              <a:t>MOLLY RYAN</a:t>
            </a:r>
            <a:endParaRPr sz="2400">
              <a:solidFill>
                <a:srgbClr val="434343"/>
              </a:solidFill>
              <a:latin typeface="Roboto Black"/>
              <a:ea typeface="Roboto Black"/>
              <a:cs typeface="Roboto Black"/>
              <a:sym typeface="Roboto Black"/>
            </a:endParaRPr>
          </a:p>
          <a:p>
            <a:r>
              <a:rPr lang="en" sz="2400">
                <a:solidFill>
                  <a:srgbClr val="999999"/>
                </a:solidFill>
                <a:latin typeface="Roboto"/>
                <a:ea typeface="Roboto"/>
                <a:cs typeface="Roboto"/>
                <a:sym typeface="Roboto"/>
              </a:rPr>
              <a:t>Architect</a:t>
            </a:r>
            <a:endParaRPr sz="2400">
              <a:solidFill>
                <a:srgbClr val="999999"/>
              </a:solidFill>
              <a:latin typeface="Roboto"/>
              <a:ea typeface="Roboto"/>
              <a:cs typeface="Roboto"/>
              <a:sym typeface="Roboto"/>
            </a:endParaRPr>
          </a:p>
          <a:p>
            <a:r>
              <a:rPr lang="en" sz="2400">
                <a:solidFill>
                  <a:srgbClr val="999999"/>
                </a:solidFill>
                <a:latin typeface="Roboto"/>
                <a:ea typeface="Roboto"/>
                <a:cs typeface="Roboto"/>
                <a:sym typeface="Roboto"/>
              </a:rPr>
              <a:t>Project Designer</a:t>
            </a:r>
            <a:endParaRPr sz="2400">
              <a:solidFill>
                <a:srgbClr val="999999"/>
              </a:solidFill>
              <a:latin typeface="Roboto"/>
              <a:ea typeface="Roboto"/>
              <a:cs typeface="Roboto"/>
              <a:sym typeface="Roboto"/>
            </a:endParaRPr>
          </a:p>
        </p:txBody>
      </p:sp>
    </p:spTree>
    <p:extLst>
      <p:ext uri="{BB962C8B-B14F-4D97-AF65-F5344CB8AC3E}">
        <p14:creationId xmlns:p14="http://schemas.microsoft.com/office/powerpoint/2010/main" val="265893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E1514C-5E56-4738-A1FF-4B1CFD2A3E36}" type="slidenum">
              <a:rPr lang="en-US" smtClean="0"/>
              <a:t>40</a:t>
            </a:fld>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889596535"/>
              </p:ext>
            </p:extLst>
          </p:nvPr>
        </p:nvGraphicFramePr>
        <p:xfrm>
          <a:off x="64169" y="64168"/>
          <a:ext cx="12047620" cy="6766337"/>
        </p:xfrm>
        <a:graphic>
          <a:graphicData uri="http://schemas.openxmlformats.org/presentationml/2006/ole">
            <mc:AlternateContent xmlns:mc="http://schemas.openxmlformats.org/markup-compatibility/2006">
              <mc:Choice xmlns:v="urn:schemas-microsoft-com:vml" Requires="v">
                <p:oleObj spid="_x0000_s8492" name="Acrobat Document" r:id="rId3" imgW="11658337" imgH="7543566" progId="AcroExch.Document.DC">
                  <p:embed/>
                </p:oleObj>
              </mc:Choice>
              <mc:Fallback>
                <p:oleObj name="Acrobat Document" r:id="rId3" imgW="11658337" imgH="7543566" progId="AcroExch.Document.DC">
                  <p:embed/>
                  <p:pic>
                    <p:nvPicPr>
                      <p:cNvPr id="0" name=""/>
                      <p:cNvPicPr/>
                      <p:nvPr/>
                    </p:nvPicPr>
                    <p:blipFill>
                      <a:blip r:embed="rId4"/>
                      <a:stretch>
                        <a:fillRect/>
                      </a:stretch>
                    </p:blipFill>
                    <p:spPr>
                      <a:xfrm>
                        <a:off x="64169" y="64168"/>
                        <a:ext cx="12047620" cy="6766337"/>
                      </a:xfrm>
                      <a:prstGeom prst="rect">
                        <a:avLst/>
                      </a:prstGeom>
                    </p:spPr>
                  </p:pic>
                </p:oleObj>
              </mc:Fallback>
            </mc:AlternateContent>
          </a:graphicData>
        </a:graphic>
      </p:graphicFrame>
    </p:spTree>
    <p:extLst>
      <p:ext uri="{BB962C8B-B14F-4D97-AF65-F5344CB8AC3E}">
        <p14:creationId xmlns:p14="http://schemas.microsoft.com/office/powerpoint/2010/main" val="151106356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997E989-D798-4C62-8E93-3D2D613C2488}" type="slidenum">
              <a:rPr lang="en-US" smtClean="0"/>
              <a:pPr/>
              <a:t>41</a:t>
            </a:fld>
            <a:endParaRPr lang="en-US" dirty="0"/>
          </a:p>
        </p:txBody>
      </p:sp>
      <p:pic>
        <p:nvPicPr>
          <p:cNvPr id="8" name="Picture Placeholder 7"/>
          <p:cNvPicPr>
            <a:picLocks noGrp="1" noChangeAspect="1"/>
          </p:cNvPicPr>
          <p:nvPr>
            <p:ph type="pic" sz="quarter" idx="13"/>
          </p:nvPr>
        </p:nvPicPr>
        <p:blipFill>
          <a:blip r:embed="rId2" cstate="screen">
            <a:extLst>
              <a:ext uri="{28A0092B-C50C-407E-A947-70E740481C1C}">
                <a14:useLocalDpi xmlns:a14="http://schemas.microsoft.com/office/drawing/2010/main" val="0"/>
              </a:ext>
            </a:extLst>
          </a:blip>
          <a:srcRect t="6082" b="6082"/>
          <a:stretch>
            <a:fillRect/>
          </a:stretch>
        </p:blipFill>
        <p:spPr/>
      </p:pic>
    </p:spTree>
    <p:extLst>
      <p:ext uri="{BB962C8B-B14F-4D97-AF65-F5344CB8AC3E}">
        <p14:creationId xmlns:p14="http://schemas.microsoft.com/office/powerpoint/2010/main" val="15837994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626059" y="1953612"/>
            <a:ext cx="5208335" cy="3600986"/>
          </a:xfrm>
        </p:spPr>
        <p:txBody>
          <a:bodyPr/>
          <a:lstStyle/>
          <a:p>
            <a:r>
              <a:rPr lang="en-US" dirty="0" smtClean="0">
                <a:latin typeface="Arial Black" panose="020B0A04020102020204" pitchFamily="34" charset="0"/>
              </a:rPr>
              <a:t>The District is</a:t>
            </a:r>
            <a:br>
              <a:rPr lang="en-US" dirty="0" smtClean="0">
                <a:latin typeface="Arial Black" panose="020B0A04020102020204" pitchFamily="34" charset="0"/>
              </a:rPr>
            </a:br>
            <a:r>
              <a:rPr lang="en-US" dirty="0" smtClean="0">
                <a:latin typeface="Arial Black" panose="020B0A04020102020204" pitchFamily="34" charset="0"/>
              </a:rPr>
              <a:t>Good Fiscal Stewards</a:t>
            </a:r>
            <a:br>
              <a:rPr lang="en-US" dirty="0" smtClean="0">
                <a:latin typeface="Arial Black" panose="020B0A04020102020204" pitchFamily="34" charset="0"/>
              </a:rPr>
            </a:br>
            <a:r>
              <a:rPr lang="en-US" dirty="0" smtClean="0">
                <a:latin typeface="Arial Black" panose="020B0A04020102020204" pitchFamily="34" charset="0"/>
              </a:rPr>
              <a:t>of </a:t>
            </a:r>
            <a:br>
              <a:rPr lang="en-US" dirty="0" smtClean="0">
                <a:latin typeface="Arial Black" panose="020B0A04020102020204" pitchFamily="34" charset="0"/>
              </a:rPr>
            </a:br>
            <a:r>
              <a:rPr lang="en-US" dirty="0" smtClean="0">
                <a:latin typeface="Arial Black" panose="020B0A04020102020204" pitchFamily="34" charset="0"/>
              </a:rPr>
              <a:t>Taxpayer’s Money</a:t>
            </a:r>
            <a:endParaRPr lang="en-US" dirty="0">
              <a:latin typeface="Arial Black" panose="020B0A04020102020204" pitchFamily="34" charset="0"/>
            </a:endParaRPr>
          </a:p>
        </p:txBody>
      </p:sp>
      <p:sp>
        <p:nvSpPr>
          <p:cNvPr id="2" name="Slide Number Placeholder 1"/>
          <p:cNvSpPr>
            <a:spLocks noGrp="1"/>
          </p:cNvSpPr>
          <p:nvPr>
            <p:ph type="sldNum" sz="quarter" idx="4294967295"/>
          </p:nvPr>
        </p:nvSpPr>
        <p:spPr>
          <a:xfrm>
            <a:off x="11760200" y="6465888"/>
            <a:ext cx="431800" cy="365125"/>
          </a:xfrm>
        </p:spPr>
        <p:txBody>
          <a:bodyPr/>
          <a:lstStyle/>
          <a:p>
            <a:fld id="{5AE1514C-5E56-4738-A1FF-4B1CFD2A3E36}" type="slidenum">
              <a:rPr lang="en-US" smtClean="0"/>
              <a:t>42</a:t>
            </a:fld>
            <a:endParaRPr lang="en-US" dirty="0"/>
          </a:p>
        </p:txBody>
      </p:sp>
    </p:spTree>
    <p:extLst>
      <p:ext uri="{BB962C8B-B14F-4D97-AF65-F5344CB8AC3E}">
        <p14:creationId xmlns:p14="http://schemas.microsoft.com/office/powerpoint/2010/main" val="303086336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84886" y="759594"/>
            <a:ext cx="11022227" cy="1200329"/>
          </a:xfrm>
          <a:prstGeom prst="rect">
            <a:avLst/>
          </a:prstGeom>
        </p:spPr>
        <p:txBody>
          <a:bodyPr wrap="square">
            <a:spAutoFit/>
          </a:bodyPr>
          <a:lstStyle/>
          <a:p>
            <a:r>
              <a:rPr lang="en-US" sz="2400" dirty="0">
                <a:solidFill>
                  <a:schemeClr val="accent4"/>
                </a:solidFill>
                <a:latin typeface="Times New Roman" panose="02020603050405020304" pitchFamily="18" charset="0"/>
                <a:ea typeface="Times New Roman" panose="02020603050405020304" pitchFamily="18" charset="0"/>
              </a:rPr>
              <a:t>The district has been good fiscal stewards of the districts taxpayers’ money such as taxing under the revenue cap 9 years in a row saving the taxpayers over $16 million dollars. </a:t>
            </a:r>
            <a:endParaRPr lang="en-US" sz="2400" dirty="0">
              <a:solidFill>
                <a:schemeClr val="accent4"/>
              </a:solidFill>
            </a:endParaRPr>
          </a:p>
        </p:txBody>
      </p:sp>
      <p:sp>
        <p:nvSpPr>
          <p:cNvPr id="4" name="Rectangle 3"/>
          <p:cNvSpPr/>
          <p:nvPr/>
        </p:nvSpPr>
        <p:spPr>
          <a:xfrm>
            <a:off x="584886" y="2166204"/>
            <a:ext cx="10948086" cy="1938992"/>
          </a:xfrm>
          <a:prstGeom prst="rect">
            <a:avLst/>
          </a:prstGeom>
        </p:spPr>
        <p:txBody>
          <a:bodyPr wrap="square">
            <a:spAutoFit/>
          </a:bodyPr>
          <a:lstStyle/>
          <a:p>
            <a:r>
              <a:rPr lang="en-US" sz="2400" dirty="0">
                <a:solidFill>
                  <a:schemeClr val="accent4"/>
                </a:solidFill>
                <a:latin typeface="Times New Roman" panose="02020603050405020304" pitchFamily="18" charset="0"/>
                <a:ea typeface="Times New Roman" panose="02020603050405020304" pitchFamily="18" charset="0"/>
              </a:rPr>
              <a:t>Unlike other districts Waupaca hasn’t come to the taxpayers over and over with referendums to repair its infrastructure for we methodically follow the districts strategic </a:t>
            </a:r>
            <a:r>
              <a:rPr lang="en-US" sz="2400" dirty="0" smtClean="0">
                <a:solidFill>
                  <a:schemeClr val="accent4"/>
                </a:solidFill>
                <a:latin typeface="Times New Roman" panose="02020603050405020304" pitchFamily="18" charset="0"/>
                <a:ea typeface="Times New Roman" panose="02020603050405020304" pitchFamily="18" charset="0"/>
              </a:rPr>
              <a:t>long </a:t>
            </a:r>
            <a:r>
              <a:rPr lang="en-US" sz="2400" dirty="0">
                <a:solidFill>
                  <a:schemeClr val="accent4"/>
                </a:solidFill>
                <a:latin typeface="Times New Roman" panose="02020603050405020304" pitchFamily="18" charset="0"/>
                <a:ea typeface="Times New Roman" panose="02020603050405020304" pitchFamily="18" charset="0"/>
              </a:rPr>
              <a:t>term infrastructure replacement plan investing over </a:t>
            </a:r>
            <a:r>
              <a:rPr lang="en-US" sz="2400" dirty="0" smtClean="0">
                <a:solidFill>
                  <a:schemeClr val="accent4"/>
                </a:solidFill>
                <a:latin typeface="Times New Roman" panose="02020603050405020304" pitchFamily="18" charset="0"/>
                <a:ea typeface="Times New Roman" panose="02020603050405020304" pitchFamily="18" charset="0"/>
              </a:rPr>
              <a:t>$2.5 </a:t>
            </a:r>
            <a:r>
              <a:rPr lang="en-US" sz="2400" dirty="0">
                <a:solidFill>
                  <a:schemeClr val="accent4"/>
                </a:solidFill>
                <a:latin typeface="Times New Roman" panose="02020603050405020304" pitchFamily="18" charset="0"/>
                <a:ea typeface="Times New Roman" panose="02020603050405020304" pitchFamily="18" charset="0"/>
              </a:rPr>
              <a:t>million each year being part of our budget not an afterthought of letting roofs and internal HVAC components go until their broken and then ask the taxpayers for new ones. </a:t>
            </a:r>
            <a:endParaRPr lang="en-US" sz="2400" dirty="0">
              <a:solidFill>
                <a:schemeClr val="accent4"/>
              </a:solidFill>
            </a:endParaRPr>
          </a:p>
        </p:txBody>
      </p:sp>
      <p:sp>
        <p:nvSpPr>
          <p:cNvPr id="5" name="Rectangle 4"/>
          <p:cNvSpPr/>
          <p:nvPr/>
        </p:nvSpPr>
        <p:spPr>
          <a:xfrm>
            <a:off x="584886" y="4499573"/>
            <a:ext cx="11022227" cy="830997"/>
          </a:xfrm>
          <a:prstGeom prst="rect">
            <a:avLst/>
          </a:prstGeom>
        </p:spPr>
        <p:txBody>
          <a:bodyPr wrap="square">
            <a:spAutoFit/>
          </a:bodyPr>
          <a:lstStyle/>
          <a:p>
            <a:r>
              <a:rPr lang="en-US" sz="2400" dirty="0">
                <a:solidFill>
                  <a:schemeClr val="accent4"/>
                </a:solidFill>
                <a:latin typeface="Times New Roman" panose="02020603050405020304" pitchFamily="18" charset="0"/>
                <a:ea typeface="Times New Roman" panose="02020603050405020304" pitchFamily="18" charset="0"/>
              </a:rPr>
              <a:t>We built an award winning athletic complex through donations and district funds and the selling of property rather than seeking a referendum.</a:t>
            </a:r>
            <a:endParaRPr lang="en-US" sz="2400" dirty="0">
              <a:solidFill>
                <a:schemeClr val="accent4"/>
              </a:solidFill>
            </a:endParaRPr>
          </a:p>
        </p:txBody>
      </p:sp>
    </p:spTree>
    <p:extLst>
      <p:ext uri="{BB962C8B-B14F-4D97-AF65-F5344CB8AC3E}">
        <p14:creationId xmlns:p14="http://schemas.microsoft.com/office/powerpoint/2010/main" val="1287621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E1514C-5E56-4738-A1FF-4B1CFD2A3E36}" type="slidenum">
              <a:rPr lang="en-US" smtClean="0"/>
              <a:t>44</a:t>
            </a:fld>
            <a:endParaRPr lang="en-US" dirty="0"/>
          </a:p>
        </p:txBody>
      </p:sp>
      <p:sp>
        <p:nvSpPr>
          <p:cNvPr id="3" name="Rectangle 2"/>
          <p:cNvSpPr/>
          <p:nvPr/>
        </p:nvSpPr>
        <p:spPr>
          <a:xfrm>
            <a:off x="724931" y="706561"/>
            <a:ext cx="10725664" cy="1938992"/>
          </a:xfrm>
          <a:prstGeom prst="rect">
            <a:avLst/>
          </a:prstGeom>
        </p:spPr>
        <p:txBody>
          <a:bodyPr wrap="square">
            <a:spAutoFit/>
          </a:bodyPr>
          <a:lstStyle/>
          <a:p>
            <a:r>
              <a:rPr lang="en-US" sz="2400" dirty="0">
                <a:solidFill>
                  <a:schemeClr val="accent4"/>
                </a:solidFill>
                <a:latin typeface="Times New Roman" panose="02020603050405020304" pitchFamily="18" charset="0"/>
                <a:ea typeface="Times New Roman" panose="02020603050405020304" pitchFamily="18" charset="0"/>
              </a:rPr>
              <a:t>We have managed our 2</a:t>
            </a:r>
            <a:r>
              <a:rPr lang="en-US" sz="2400" baseline="30000" dirty="0">
                <a:solidFill>
                  <a:schemeClr val="accent4"/>
                </a:solidFill>
                <a:latin typeface="Times New Roman" panose="02020603050405020304" pitchFamily="18" charset="0"/>
                <a:ea typeface="Times New Roman" panose="02020603050405020304" pitchFamily="18" charset="0"/>
              </a:rPr>
              <a:t>nd</a:t>
            </a:r>
            <a:r>
              <a:rPr lang="en-US" sz="2400" dirty="0">
                <a:solidFill>
                  <a:schemeClr val="accent4"/>
                </a:solidFill>
                <a:latin typeface="Times New Roman" panose="02020603050405020304" pitchFamily="18" charset="0"/>
                <a:ea typeface="Times New Roman" panose="02020603050405020304" pitchFamily="18" charset="0"/>
              </a:rPr>
              <a:t> biggest fund 10 budget item which is health insurance arguably the best in the WI public school world over the last 11 years negotiating renewals that are less than in 2010 saving the </a:t>
            </a:r>
            <a:r>
              <a:rPr lang="en-US" sz="2400" dirty="0" smtClean="0">
                <a:solidFill>
                  <a:schemeClr val="accent4"/>
                </a:solidFill>
                <a:latin typeface="Times New Roman" panose="02020603050405020304" pitchFamily="18" charset="0"/>
                <a:ea typeface="Times New Roman" panose="02020603050405020304" pitchFamily="18" charset="0"/>
              </a:rPr>
              <a:t>district over $1.7 Million dollars </a:t>
            </a:r>
            <a:r>
              <a:rPr lang="en-US" sz="2400" dirty="0">
                <a:solidFill>
                  <a:schemeClr val="accent4"/>
                </a:solidFill>
                <a:latin typeface="Times New Roman" panose="02020603050405020304" pitchFamily="18" charset="0"/>
                <a:ea typeface="Times New Roman" panose="02020603050405020304" pitchFamily="18" charset="0"/>
              </a:rPr>
              <a:t>creating a capital position that avoids short term borrowing increasing the districts net equity, </a:t>
            </a:r>
            <a:endParaRPr lang="en-US" sz="2400" dirty="0">
              <a:solidFill>
                <a:schemeClr val="accent4"/>
              </a:solidFill>
            </a:endParaRPr>
          </a:p>
        </p:txBody>
      </p:sp>
      <p:sp>
        <p:nvSpPr>
          <p:cNvPr id="4" name="Rectangle 3"/>
          <p:cNvSpPr/>
          <p:nvPr/>
        </p:nvSpPr>
        <p:spPr>
          <a:xfrm>
            <a:off x="724931" y="2548750"/>
            <a:ext cx="10099590" cy="1200329"/>
          </a:xfrm>
          <a:prstGeom prst="rect">
            <a:avLst/>
          </a:prstGeom>
        </p:spPr>
        <p:txBody>
          <a:bodyPr wrap="square">
            <a:spAutoFit/>
          </a:bodyPr>
          <a:lstStyle/>
          <a:p>
            <a:r>
              <a:rPr lang="en-US" sz="2400"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The native Americans have a saying “We only take what we need” which has been part of this districts fiscal framework and fiscal belief in making sound fiduciary decisions for all the stakeholders we have the privilege to serve.</a:t>
            </a:r>
            <a:endParaRPr lang="en-US" sz="2400" spc="-25" dirty="0">
              <a:solidFill>
                <a:schemeClr val="accent4"/>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840259" y="4041342"/>
            <a:ext cx="9984262" cy="1938992"/>
          </a:xfrm>
          <a:prstGeom prst="rect">
            <a:avLst/>
          </a:prstGeom>
        </p:spPr>
        <p:txBody>
          <a:bodyPr wrap="square">
            <a:spAutoFit/>
          </a:bodyPr>
          <a:lstStyle/>
          <a:p>
            <a:r>
              <a:rPr lang="en-US" sz="2400" dirty="0">
                <a:solidFill>
                  <a:schemeClr val="accent4"/>
                </a:solidFill>
                <a:latin typeface="Times New Roman" panose="02020603050405020304" pitchFamily="18" charset="0"/>
                <a:ea typeface="Times New Roman" panose="02020603050405020304" pitchFamily="18" charset="0"/>
              </a:rPr>
              <a:t>The last time this district sought a referendum was over 22 years ago in which the taxpayers approved overwhelmingly the building of a new high school and renovation of the middle school and WLC. Since then we have taken immaculate care of these wonderful facilities our taxpayers have provided to serve their children.</a:t>
            </a:r>
            <a:endParaRPr lang="en-US" sz="2400" dirty="0">
              <a:solidFill>
                <a:schemeClr val="accent4"/>
              </a:solidFill>
            </a:endParaRPr>
          </a:p>
        </p:txBody>
      </p:sp>
    </p:spTree>
    <p:extLst>
      <p:ext uri="{BB962C8B-B14F-4D97-AF65-F5344CB8AC3E}">
        <p14:creationId xmlns:p14="http://schemas.microsoft.com/office/powerpoint/2010/main" val="29828712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E1514C-5E56-4738-A1FF-4B1CFD2A3E36}" type="slidenum">
              <a:rPr lang="en-US" smtClean="0"/>
              <a:t>45</a:t>
            </a:fld>
            <a:endParaRPr lang="en-US" dirty="0"/>
          </a:p>
        </p:txBody>
      </p:sp>
      <p:sp>
        <p:nvSpPr>
          <p:cNvPr id="4" name="Rectangle 3"/>
          <p:cNvSpPr/>
          <p:nvPr/>
        </p:nvSpPr>
        <p:spPr>
          <a:xfrm>
            <a:off x="617839" y="2502409"/>
            <a:ext cx="10593858" cy="1938992"/>
          </a:xfrm>
          <a:prstGeom prst="rect">
            <a:avLst/>
          </a:prstGeom>
        </p:spPr>
        <p:txBody>
          <a:bodyPr wrap="square">
            <a:spAutoFit/>
          </a:bodyPr>
          <a:lstStyle/>
          <a:p>
            <a:r>
              <a:rPr lang="en-US" sz="2400" dirty="0">
                <a:solidFill>
                  <a:schemeClr val="accent4"/>
                </a:solidFill>
                <a:latin typeface="Times New Roman" panose="02020603050405020304" pitchFamily="18" charset="0"/>
                <a:ea typeface="Times New Roman" panose="02020603050405020304" pitchFamily="18" charset="0"/>
              </a:rPr>
              <a:t>We have not asked for referendums to upgrade our internal or external infrastructure we have and continue to take care of this annually within the district budget.  We have not asked nor will we be asking to exceed the revenue limit for operating expenses that we believe should be taken care of with our annual taxpayers monies allotted to us by law.</a:t>
            </a:r>
            <a:endParaRPr lang="en-US" sz="2400" dirty="0">
              <a:solidFill>
                <a:schemeClr val="accent4"/>
              </a:solidFill>
            </a:endParaRPr>
          </a:p>
        </p:txBody>
      </p:sp>
      <p:sp>
        <p:nvSpPr>
          <p:cNvPr id="5" name="Rectangle 4"/>
          <p:cNvSpPr/>
          <p:nvPr/>
        </p:nvSpPr>
        <p:spPr>
          <a:xfrm>
            <a:off x="560174" y="4603059"/>
            <a:ext cx="10297296" cy="1938992"/>
          </a:xfrm>
          <a:prstGeom prst="rect">
            <a:avLst/>
          </a:prstGeom>
        </p:spPr>
        <p:txBody>
          <a:bodyPr wrap="square">
            <a:spAutoFit/>
          </a:bodyPr>
          <a:lstStyle/>
          <a:p>
            <a:r>
              <a:rPr lang="en-US" sz="2400" dirty="0">
                <a:solidFill>
                  <a:schemeClr val="accent4"/>
                </a:solidFill>
                <a:latin typeface="Times New Roman" panose="02020603050405020304" pitchFamily="18" charset="0"/>
                <a:ea typeface="Times New Roman" panose="02020603050405020304" pitchFamily="18" charset="0"/>
              </a:rPr>
              <a:t>We haven’t come to the public to seek building new gymnasiums , new buildings or total demolition of buildings and building completely new for we take care of what the taxpayers have given us and with the majority of WI public school districts facing declining enrollment how wise would that be of the district use of district taxpayers monies anyways? </a:t>
            </a:r>
            <a:endParaRPr lang="en-US" sz="2400" dirty="0">
              <a:solidFill>
                <a:schemeClr val="accent4"/>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39" y="354227"/>
            <a:ext cx="5700583" cy="2148181"/>
          </a:xfrm>
          <a:prstGeom prst="rect">
            <a:avLst/>
          </a:prstGeom>
        </p:spPr>
      </p:pic>
    </p:spTree>
    <p:extLst>
      <p:ext uri="{BB962C8B-B14F-4D97-AF65-F5344CB8AC3E}">
        <p14:creationId xmlns:p14="http://schemas.microsoft.com/office/powerpoint/2010/main" val="3340707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E1514C-5E56-4738-A1FF-4B1CFD2A3E36}" type="slidenum">
              <a:rPr lang="en-US" smtClean="0"/>
              <a:t>46</a:t>
            </a:fld>
            <a:endParaRPr lang="en-US" dirty="0"/>
          </a:p>
        </p:txBody>
      </p:sp>
      <p:sp>
        <p:nvSpPr>
          <p:cNvPr id="3" name="Rectangle 2"/>
          <p:cNvSpPr/>
          <p:nvPr/>
        </p:nvSpPr>
        <p:spPr>
          <a:xfrm>
            <a:off x="543697" y="2242405"/>
            <a:ext cx="10923373" cy="830997"/>
          </a:xfrm>
          <a:prstGeom prst="rect">
            <a:avLst/>
          </a:prstGeom>
        </p:spPr>
        <p:txBody>
          <a:bodyPr wrap="square">
            <a:spAutoFit/>
          </a:bodyPr>
          <a:lstStyle/>
          <a:p>
            <a:r>
              <a:rPr lang="en-US" sz="2400" dirty="0">
                <a:solidFill>
                  <a:schemeClr val="accent4"/>
                </a:solidFill>
                <a:latin typeface="Times New Roman" panose="02020603050405020304" pitchFamily="18" charset="0"/>
                <a:ea typeface="Times New Roman" panose="02020603050405020304" pitchFamily="18" charset="0"/>
              </a:rPr>
              <a:t>30 years ago building designs weren’t thinking of safety so much in both the private and public sector rather the thinking was more aesthetic in design emphasis</a:t>
            </a:r>
            <a:r>
              <a:rPr lang="en-US" sz="2400" dirty="0">
                <a:latin typeface="Times New Roman" panose="02020603050405020304" pitchFamily="18" charset="0"/>
                <a:ea typeface="Times New Roman" panose="02020603050405020304" pitchFamily="18" charset="0"/>
              </a:rPr>
              <a:t>. </a:t>
            </a:r>
            <a:endParaRPr lang="en-US" sz="2400" dirty="0"/>
          </a:p>
        </p:txBody>
      </p:sp>
      <p:sp>
        <p:nvSpPr>
          <p:cNvPr id="4" name="Rectangle 3"/>
          <p:cNvSpPr/>
          <p:nvPr/>
        </p:nvSpPr>
        <p:spPr>
          <a:xfrm>
            <a:off x="617839" y="3856504"/>
            <a:ext cx="10511480" cy="2308324"/>
          </a:xfrm>
          <a:prstGeom prst="rect">
            <a:avLst/>
          </a:prstGeom>
        </p:spPr>
        <p:txBody>
          <a:bodyPr wrap="square">
            <a:spAutoFit/>
          </a:bodyPr>
          <a:lstStyle/>
          <a:p>
            <a:r>
              <a:rPr lang="en-US" sz="2400"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Now, 3 decades later the world has changed and the point of entry in both the private sector (hospitals, offices etc.) and the public sector (schools, government buildings) for the protection of their patrons and stakeholders have developed true infrastructure design solutions to mitigate for lack of a better word societies violence and discordant elements from entering facilities that are supposed to teach and protect the most innocent of our society, children. </a:t>
            </a:r>
            <a:endParaRPr lang="en-US" sz="2400" spc="-25" dirty="0">
              <a:solidFill>
                <a:schemeClr val="accent4"/>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543697" y="708625"/>
            <a:ext cx="10239633" cy="830997"/>
          </a:xfrm>
          <a:prstGeom prst="rect">
            <a:avLst/>
          </a:prstGeom>
        </p:spPr>
        <p:txBody>
          <a:bodyPr wrap="square">
            <a:spAutoFit/>
          </a:bodyPr>
          <a:lstStyle/>
          <a:p>
            <a:pPr algn="ctr"/>
            <a:r>
              <a:rPr lang="en-US" sz="2400" b="1" u="sng"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Our debt is paid off, our mortgage payment is over if you will for the last referendum 22 years ago.</a:t>
            </a:r>
            <a:endParaRPr lang="en-US" sz="2400" b="1" u="sng" spc="-25" dirty="0">
              <a:solidFill>
                <a:schemeClr val="accent4"/>
              </a:solidFill>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33901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E1514C-5E56-4738-A1FF-4B1CFD2A3E36}" type="slidenum">
              <a:rPr lang="en-US" smtClean="0"/>
              <a:t>47</a:t>
            </a:fld>
            <a:endParaRPr lang="en-US" dirty="0"/>
          </a:p>
        </p:txBody>
      </p:sp>
      <p:sp>
        <p:nvSpPr>
          <p:cNvPr id="4" name="Title 3"/>
          <p:cNvSpPr>
            <a:spLocks noGrp="1"/>
          </p:cNvSpPr>
          <p:nvPr>
            <p:ph type="title"/>
          </p:nvPr>
        </p:nvSpPr>
        <p:spPr>
          <a:xfrm>
            <a:off x="793657" y="598770"/>
            <a:ext cx="8804365" cy="840230"/>
          </a:xfrm>
        </p:spPr>
        <p:txBody>
          <a:bodyPr/>
          <a:lstStyle/>
          <a:p>
            <a:pPr algn="ctr"/>
            <a:r>
              <a:rPr lang="en-US" sz="5400" dirty="0" smtClean="0">
                <a:solidFill>
                  <a:schemeClr val="accent4"/>
                </a:solidFill>
              </a:rPr>
              <a:t>30 years ago</a:t>
            </a:r>
            <a:endParaRPr lang="en-US" sz="5400" dirty="0">
              <a:solidFill>
                <a:schemeClr val="accent4"/>
              </a:solidFill>
            </a:endParaRPr>
          </a:p>
        </p:txBody>
      </p:sp>
      <p:sp>
        <p:nvSpPr>
          <p:cNvPr id="5" name="Text Placeholder 4"/>
          <p:cNvSpPr>
            <a:spLocks noGrp="1"/>
          </p:cNvSpPr>
          <p:nvPr>
            <p:ph type="body" sz="quarter" idx="13"/>
          </p:nvPr>
        </p:nvSpPr>
        <p:spPr>
          <a:xfrm>
            <a:off x="1020977" y="1595438"/>
            <a:ext cx="9461500" cy="646331"/>
          </a:xfrm>
        </p:spPr>
        <p:txBody>
          <a:bodyPr/>
          <a:lstStyle/>
          <a:p>
            <a:r>
              <a:rPr lang="en-US" sz="4000" dirty="0" smtClean="0">
                <a:solidFill>
                  <a:schemeClr val="accent4"/>
                </a:solidFill>
              </a:rPr>
              <a:t>Computers, Autos, Cell Phones</a:t>
            </a:r>
            <a:endParaRPr lang="en-US" sz="4000" dirty="0">
              <a:solidFill>
                <a:schemeClr val="accent4"/>
              </a:solidFill>
            </a:endParaRPr>
          </a:p>
        </p:txBody>
      </p:sp>
      <p:pic>
        <p:nvPicPr>
          <p:cNvPr id="3" name="Picture 2"/>
          <p:cNvPicPr>
            <a:picLocks noChangeAspect="1"/>
          </p:cNvPicPr>
          <p:nvPr/>
        </p:nvPicPr>
        <p:blipFill>
          <a:blip r:embed="rId2"/>
          <a:stretch>
            <a:fillRect/>
          </a:stretch>
        </p:blipFill>
        <p:spPr>
          <a:xfrm>
            <a:off x="152658" y="2493456"/>
            <a:ext cx="4271061" cy="3971925"/>
          </a:xfrm>
          <a:prstGeom prst="rect">
            <a:avLst/>
          </a:prstGeom>
        </p:spPr>
      </p:pic>
      <p:pic>
        <p:nvPicPr>
          <p:cNvPr id="16386" name="Picture 2" descr="M2_Pocket_Ph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7867" y="2493456"/>
            <a:ext cx="4334047" cy="3971925"/>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1987 Oldsmobile Cutlass Supreme | Survivor Classic Cars Servic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3719" y="2493456"/>
            <a:ext cx="3154147" cy="397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0635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AE1514C-5E56-4738-A1FF-4B1CFD2A3E36}" type="slidenum">
              <a:rPr lang="en-US" smtClean="0"/>
              <a:t>48</a:t>
            </a:fld>
            <a:endParaRPr lang="en-US" dirty="0"/>
          </a:p>
        </p:txBody>
      </p:sp>
      <p:sp>
        <p:nvSpPr>
          <p:cNvPr id="6" name="Rectangle 5"/>
          <p:cNvSpPr/>
          <p:nvPr/>
        </p:nvSpPr>
        <p:spPr>
          <a:xfrm>
            <a:off x="675503" y="1104040"/>
            <a:ext cx="10519719" cy="2554545"/>
          </a:xfrm>
          <a:prstGeom prst="rect">
            <a:avLst/>
          </a:prstGeom>
        </p:spPr>
        <p:txBody>
          <a:bodyPr wrap="square">
            <a:spAutoFit/>
          </a:bodyPr>
          <a:lstStyle/>
          <a:p>
            <a:pPr algn="ctr"/>
            <a:r>
              <a:rPr lang="en-US" sz="4000" dirty="0">
                <a:solidFill>
                  <a:schemeClr val="accent4"/>
                </a:solidFill>
                <a:latin typeface="Times New Roman" panose="02020603050405020304" pitchFamily="18" charset="0"/>
                <a:ea typeface="Times New Roman" panose="02020603050405020304" pitchFamily="18" charset="0"/>
              </a:rPr>
              <a:t>Our Current </a:t>
            </a:r>
            <a:r>
              <a:rPr lang="en-US" sz="4000" dirty="0" smtClean="0">
                <a:solidFill>
                  <a:schemeClr val="accent4"/>
                </a:solidFill>
                <a:latin typeface="Times New Roman" panose="02020603050405020304" pitchFamily="18" charset="0"/>
                <a:ea typeface="Times New Roman" panose="02020603050405020304" pitchFamily="18" charset="0"/>
              </a:rPr>
              <a:t>entryways, </a:t>
            </a:r>
          </a:p>
          <a:p>
            <a:pPr algn="ctr"/>
            <a:r>
              <a:rPr lang="en-US" sz="4000" dirty="0" smtClean="0">
                <a:solidFill>
                  <a:schemeClr val="accent4"/>
                </a:solidFill>
                <a:latin typeface="Times New Roman" panose="02020603050405020304" pitchFamily="18" charset="0"/>
                <a:ea typeface="Times New Roman" panose="02020603050405020304" pitchFamily="18" charset="0"/>
              </a:rPr>
              <a:t>How </a:t>
            </a:r>
            <a:r>
              <a:rPr lang="en-US" sz="4000" dirty="0">
                <a:solidFill>
                  <a:schemeClr val="accent4"/>
                </a:solidFill>
                <a:latin typeface="Times New Roman" panose="02020603050405020304" pitchFamily="18" charset="0"/>
                <a:ea typeface="Times New Roman" panose="02020603050405020304" pitchFamily="18" charset="0"/>
              </a:rPr>
              <a:t>they look now need to be different.  </a:t>
            </a:r>
            <a:endParaRPr lang="en-US" sz="4000" dirty="0" smtClean="0">
              <a:solidFill>
                <a:schemeClr val="accent4"/>
              </a:solidFill>
              <a:latin typeface="Times New Roman" panose="02020603050405020304" pitchFamily="18" charset="0"/>
              <a:ea typeface="Times New Roman" panose="02020603050405020304" pitchFamily="18" charset="0"/>
            </a:endParaRPr>
          </a:p>
          <a:p>
            <a:pPr algn="ctr"/>
            <a:r>
              <a:rPr lang="en-US" sz="4000" dirty="0" smtClean="0">
                <a:solidFill>
                  <a:schemeClr val="accent4"/>
                </a:solidFill>
                <a:latin typeface="Times New Roman" panose="02020603050405020304" pitchFamily="18" charset="0"/>
                <a:ea typeface="Times New Roman" panose="02020603050405020304" pitchFamily="18" charset="0"/>
              </a:rPr>
              <a:t>If </a:t>
            </a:r>
            <a:r>
              <a:rPr lang="en-US" sz="4000" dirty="0">
                <a:solidFill>
                  <a:schemeClr val="accent4"/>
                </a:solidFill>
                <a:latin typeface="Times New Roman" panose="02020603050405020304" pitchFamily="18" charset="0"/>
                <a:ea typeface="Times New Roman" panose="02020603050405020304" pitchFamily="18" charset="0"/>
              </a:rPr>
              <a:t>not </a:t>
            </a:r>
            <a:r>
              <a:rPr lang="en-US" sz="4000" dirty="0" smtClean="0">
                <a:solidFill>
                  <a:schemeClr val="accent4"/>
                </a:solidFill>
                <a:latin typeface="Times New Roman" panose="02020603050405020304" pitchFamily="18" charset="0"/>
                <a:ea typeface="Times New Roman" panose="02020603050405020304" pitchFamily="18" charset="0"/>
              </a:rPr>
              <a:t>today, </a:t>
            </a:r>
            <a:r>
              <a:rPr lang="en-US" sz="4000" dirty="0">
                <a:solidFill>
                  <a:schemeClr val="accent4"/>
                </a:solidFill>
                <a:latin typeface="Times New Roman" panose="02020603050405020304" pitchFamily="18" charset="0"/>
                <a:ea typeface="Times New Roman" panose="02020603050405020304" pitchFamily="18" charset="0"/>
              </a:rPr>
              <a:t>when?   </a:t>
            </a:r>
            <a:endParaRPr lang="en-US" sz="4000" dirty="0" smtClean="0">
              <a:solidFill>
                <a:schemeClr val="accent4"/>
              </a:solidFill>
              <a:latin typeface="Times New Roman" panose="02020603050405020304" pitchFamily="18" charset="0"/>
              <a:ea typeface="Times New Roman" panose="02020603050405020304" pitchFamily="18" charset="0"/>
            </a:endParaRPr>
          </a:p>
          <a:p>
            <a:pPr algn="ctr"/>
            <a:r>
              <a:rPr lang="en-US" sz="4000" dirty="0" smtClean="0">
                <a:solidFill>
                  <a:schemeClr val="accent4"/>
                </a:solidFill>
                <a:latin typeface="Times New Roman" panose="02020603050405020304" pitchFamily="18" charset="0"/>
                <a:ea typeface="Times New Roman" panose="02020603050405020304" pitchFamily="18" charset="0"/>
              </a:rPr>
              <a:t>Why </a:t>
            </a:r>
            <a:r>
              <a:rPr lang="en-US" sz="4000" dirty="0">
                <a:solidFill>
                  <a:schemeClr val="accent4"/>
                </a:solidFill>
                <a:latin typeface="Times New Roman" panose="02020603050405020304" pitchFamily="18" charset="0"/>
                <a:ea typeface="Times New Roman" panose="02020603050405020304" pitchFamily="18" charset="0"/>
              </a:rPr>
              <a:t>would </a:t>
            </a:r>
            <a:r>
              <a:rPr lang="en-US" sz="4000" dirty="0" smtClean="0">
                <a:solidFill>
                  <a:schemeClr val="accent4"/>
                </a:solidFill>
                <a:latin typeface="Times New Roman" panose="02020603050405020304" pitchFamily="18" charset="0"/>
                <a:ea typeface="Times New Roman" panose="02020603050405020304" pitchFamily="18" charset="0"/>
              </a:rPr>
              <a:t>we </a:t>
            </a:r>
            <a:r>
              <a:rPr lang="en-US" sz="4000" dirty="0">
                <a:solidFill>
                  <a:schemeClr val="accent4"/>
                </a:solidFill>
                <a:latin typeface="Times New Roman" panose="02020603050405020304" pitchFamily="18" charset="0"/>
                <a:ea typeface="Times New Roman" panose="02020603050405020304" pitchFamily="18" charset="0"/>
              </a:rPr>
              <a:t>wait?</a:t>
            </a:r>
            <a:endParaRPr lang="en-US" sz="4000" dirty="0">
              <a:solidFill>
                <a:schemeClr val="accent4"/>
              </a:solidFill>
            </a:endParaRPr>
          </a:p>
        </p:txBody>
      </p:sp>
      <p:sp>
        <p:nvSpPr>
          <p:cNvPr id="7" name="Rectangle 6"/>
          <p:cNvSpPr/>
          <p:nvPr/>
        </p:nvSpPr>
        <p:spPr>
          <a:xfrm>
            <a:off x="1103870" y="4367767"/>
            <a:ext cx="9959546" cy="830997"/>
          </a:xfrm>
          <a:prstGeom prst="rect">
            <a:avLst/>
          </a:prstGeom>
        </p:spPr>
        <p:txBody>
          <a:bodyPr wrap="square">
            <a:spAutoFit/>
          </a:bodyPr>
          <a:lstStyle/>
          <a:p>
            <a:pPr algn="ctr"/>
            <a:r>
              <a:rPr lang="en-US" sz="2400" dirty="0">
                <a:solidFill>
                  <a:schemeClr val="accent4"/>
                </a:solidFill>
                <a:latin typeface="Times New Roman" panose="02020603050405020304" pitchFamily="18" charset="0"/>
                <a:ea typeface="Times New Roman" panose="02020603050405020304" pitchFamily="18" charset="0"/>
              </a:rPr>
              <a:t>This district will do this at some point in time </a:t>
            </a:r>
            <a:r>
              <a:rPr lang="en-US" sz="2400" dirty="0" smtClean="0">
                <a:solidFill>
                  <a:schemeClr val="accent4"/>
                </a:solidFill>
                <a:latin typeface="Times New Roman" panose="02020603050405020304" pitchFamily="18" charset="0"/>
                <a:ea typeface="Times New Roman" panose="02020603050405020304" pitchFamily="18" charset="0"/>
              </a:rPr>
              <a:t>regardless, </a:t>
            </a:r>
            <a:r>
              <a:rPr lang="en-US" sz="2400" dirty="0">
                <a:solidFill>
                  <a:schemeClr val="accent4"/>
                </a:solidFill>
                <a:latin typeface="Times New Roman" panose="02020603050405020304" pitchFamily="18" charset="0"/>
                <a:ea typeface="Times New Roman" panose="02020603050405020304" pitchFamily="18" charset="0"/>
              </a:rPr>
              <a:t>this security breach won’t fix itself and it is not going away.</a:t>
            </a:r>
            <a:endParaRPr lang="en-US" sz="2400" dirty="0">
              <a:solidFill>
                <a:schemeClr val="accent4"/>
              </a:solidFill>
            </a:endParaRPr>
          </a:p>
        </p:txBody>
      </p:sp>
    </p:spTree>
    <p:extLst>
      <p:ext uri="{BB962C8B-B14F-4D97-AF65-F5344CB8AC3E}">
        <p14:creationId xmlns:p14="http://schemas.microsoft.com/office/powerpoint/2010/main" val="42370872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a:xfrm>
            <a:off x="307910" y="1673188"/>
            <a:ext cx="11765902" cy="3600986"/>
          </a:xfrm>
        </p:spPr>
        <p:txBody>
          <a:bodyPr/>
          <a:lstStyle/>
          <a:p>
            <a:r>
              <a:rPr lang="en-US" dirty="0">
                <a:solidFill>
                  <a:schemeClr val="accent4"/>
                </a:solidFill>
              </a:rPr>
              <a:t>Point of Entry is this districts most vulnerable area of concern according to the </a:t>
            </a:r>
            <a:r>
              <a:rPr lang="en-US" dirty="0" smtClean="0">
                <a:solidFill>
                  <a:schemeClr val="accent4"/>
                </a:solidFill>
              </a:rPr>
              <a:t>WI School Safety Coordinators Association and the Department </a:t>
            </a:r>
            <a:r>
              <a:rPr lang="en-US" dirty="0">
                <a:solidFill>
                  <a:schemeClr val="accent4"/>
                </a:solidFill>
              </a:rPr>
              <a:t>of Justice and we need your help.</a:t>
            </a:r>
            <a:br>
              <a:rPr lang="en-US" dirty="0">
                <a:solidFill>
                  <a:schemeClr val="accent4"/>
                </a:solidFill>
              </a:rPr>
            </a:br>
            <a:endParaRPr lang="en-US" dirty="0">
              <a:solidFill>
                <a:schemeClr val="accent4"/>
              </a:solidFill>
            </a:endParaRPr>
          </a:p>
        </p:txBody>
      </p:sp>
      <p:sp>
        <p:nvSpPr>
          <p:cNvPr id="2" name="Slide Number Placeholder 1"/>
          <p:cNvSpPr>
            <a:spLocks noGrp="1"/>
          </p:cNvSpPr>
          <p:nvPr>
            <p:ph type="sldNum" sz="quarter" idx="4294967295"/>
          </p:nvPr>
        </p:nvSpPr>
        <p:spPr>
          <a:xfrm>
            <a:off x="11760200" y="6465888"/>
            <a:ext cx="431800" cy="365125"/>
          </a:xfrm>
        </p:spPr>
        <p:txBody>
          <a:bodyPr/>
          <a:lstStyle/>
          <a:p>
            <a:fld id="{5AE1514C-5E56-4738-A1FF-4B1CFD2A3E36}" type="slidenum">
              <a:rPr lang="en-US" smtClean="0"/>
              <a:t>49</a:t>
            </a:fld>
            <a:endParaRPr lang="en-US" dirty="0"/>
          </a:p>
        </p:txBody>
      </p:sp>
    </p:spTree>
    <p:extLst>
      <p:ext uri="{BB962C8B-B14F-4D97-AF65-F5344CB8AC3E}">
        <p14:creationId xmlns:p14="http://schemas.microsoft.com/office/powerpoint/2010/main" val="19661341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Placeholder 30"/>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a:stretch>
            <a:fillRect/>
          </a:stretch>
        </p:blipFill>
        <p:spPr/>
      </p:pic>
      <p:sp>
        <p:nvSpPr>
          <p:cNvPr id="4" name="Rectangle 3"/>
          <p:cNvSpPr/>
          <p:nvPr/>
        </p:nvSpPr>
        <p:spPr>
          <a:xfrm>
            <a:off x="0" y="0"/>
            <a:ext cx="12192000" cy="6858000"/>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1219939" y="-739444"/>
            <a:ext cx="9107555" cy="9034439"/>
          </a:xfrm>
          <a:prstGeom prst="ellipse">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dirty="0">
              <a:ln>
                <a:noFill/>
              </a:ln>
              <a:solidFill>
                <a:sysClr val="windowText" lastClr="000000"/>
              </a:solidFill>
              <a:effectLst/>
              <a:uLnTx/>
              <a:uFillTx/>
            </a:endParaRPr>
          </a:p>
        </p:txBody>
      </p:sp>
      <p:sp>
        <p:nvSpPr>
          <p:cNvPr id="15" name="Oval 14"/>
          <p:cNvSpPr/>
          <p:nvPr/>
        </p:nvSpPr>
        <p:spPr>
          <a:xfrm>
            <a:off x="1219939" y="-739444"/>
            <a:ext cx="9107555" cy="9034439"/>
          </a:xfrm>
          <a:prstGeom prst="ellipse">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dirty="0">
              <a:ln>
                <a:noFill/>
              </a:ln>
              <a:solidFill>
                <a:sysClr val="windowText" lastClr="000000"/>
              </a:solidFill>
              <a:effectLst/>
              <a:uLnTx/>
              <a:uFillTx/>
            </a:endParaRPr>
          </a:p>
        </p:txBody>
      </p:sp>
      <p:sp>
        <p:nvSpPr>
          <p:cNvPr id="16" name="Oval 15"/>
          <p:cNvSpPr/>
          <p:nvPr/>
        </p:nvSpPr>
        <p:spPr>
          <a:xfrm>
            <a:off x="1219939" y="-739444"/>
            <a:ext cx="9107555" cy="9034439"/>
          </a:xfrm>
          <a:prstGeom prst="ellipse">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dirty="0">
              <a:ln>
                <a:noFill/>
              </a:ln>
              <a:solidFill>
                <a:sysClr val="windowText" lastClr="000000"/>
              </a:solidFill>
              <a:effectLst/>
              <a:uLnTx/>
              <a:uFillTx/>
            </a:endParaRPr>
          </a:p>
        </p:txBody>
      </p:sp>
      <p:sp>
        <p:nvSpPr>
          <p:cNvPr id="10" name="Oval 9"/>
          <p:cNvSpPr/>
          <p:nvPr/>
        </p:nvSpPr>
        <p:spPr>
          <a:xfrm>
            <a:off x="5907634" y="3213970"/>
            <a:ext cx="2805809" cy="2783284"/>
          </a:xfrm>
          <a:prstGeom prst="ellipse">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dirty="0">
              <a:ln>
                <a:noFill/>
              </a:ln>
              <a:solidFill>
                <a:sysClr val="windowText" lastClr="000000"/>
              </a:solidFill>
              <a:effectLst/>
              <a:uLnTx/>
              <a:uFillTx/>
            </a:endParaRPr>
          </a:p>
        </p:txBody>
      </p:sp>
      <p:sp>
        <p:nvSpPr>
          <p:cNvPr id="11" name="Oval 10"/>
          <p:cNvSpPr/>
          <p:nvPr/>
        </p:nvSpPr>
        <p:spPr>
          <a:xfrm>
            <a:off x="5907634" y="3213970"/>
            <a:ext cx="2805809" cy="2783284"/>
          </a:xfrm>
          <a:prstGeom prst="ellipse">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dirty="0">
              <a:ln>
                <a:noFill/>
              </a:ln>
              <a:solidFill>
                <a:sysClr val="windowText" lastClr="000000"/>
              </a:solidFill>
              <a:effectLst/>
              <a:uLnTx/>
              <a:uFillTx/>
            </a:endParaRPr>
          </a:p>
        </p:txBody>
      </p:sp>
      <p:sp>
        <p:nvSpPr>
          <p:cNvPr id="12" name="Oval 11"/>
          <p:cNvSpPr/>
          <p:nvPr/>
        </p:nvSpPr>
        <p:spPr>
          <a:xfrm>
            <a:off x="5907634" y="3213970"/>
            <a:ext cx="2805809" cy="2783284"/>
          </a:xfrm>
          <a:prstGeom prst="ellipse">
            <a:avLst/>
          </a:prstGeom>
          <a:noFill/>
          <a:ln w="19050" cmpd="thinThick">
            <a:solidFill>
              <a:schemeClr val="accent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dirty="0">
              <a:ln>
                <a:noFill/>
              </a:ln>
              <a:solidFill>
                <a:sysClr val="windowText" lastClr="000000"/>
              </a:solidFill>
              <a:effectLst/>
              <a:uLnTx/>
              <a:uFillTx/>
            </a:endParaRPr>
          </a:p>
        </p:txBody>
      </p:sp>
      <p:sp>
        <p:nvSpPr>
          <p:cNvPr id="9" name="Title 6"/>
          <p:cNvSpPr txBox="1">
            <a:spLocks/>
          </p:cNvSpPr>
          <p:nvPr/>
        </p:nvSpPr>
        <p:spPr>
          <a:xfrm>
            <a:off x="1679957" y="3280601"/>
            <a:ext cx="5909265" cy="874205"/>
          </a:xfrm>
          <a:prstGeom prst="rect">
            <a:avLst/>
          </a:prstGeom>
        </p:spPr>
        <p:txBody>
          <a:bodyPr vert="horz" lIns="91440" tIns="0" rIns="91440" bIns="0" rtlCol="0" anchor="ctr">
            <a:noAutofit/>
          </a:bodyPr>
          <a:lstStyle>
            <a:lvl1pPr algn="ctr" defTabSz="914400" rtl="0" eaLnBrk="1" latinLnBrk="0" hangingPunct="1">
              <a:lnSpc>
                <a:spcPct val="90000"/>
              </a:lnSpc>
              <a:spcBef>
                <a:spcPct val="0"/>
              </a:spcBef>
              <a:buNone/>
              <a:defRPr lang="en-US" sz="3200" b="1" i="0" kern="1200" spc="300" dirty="0">
                <a:solidFill>
                  <a:schemeClr val="tx1">
                    <a:lumMod val="85000"/>
                    <a:lumOff val="15000"/>
                  </a:schemeClr>
                </a:solidFill>
                <a:latin typeface="+mj-lt"/>
                <a:ea typeface="+mn-ea"/>
                <a:cs typeface="Segoe UI Semilight" panose="020B0402040204020203" pitchFamily="34" charset="0"/>
              </a:defRPr>
            </a:lvl1pPr>
          </a:lstStyle>
          <a:p>
            <a:endParaRPr lang="en-US" sz="8800" spc="-300" dirty="0">
              <a:gradFill>
                <a:gsLst>
                  <a:gs pos="0">
                    <a:schemeClr val="accent1">
                      <a:lumMod val="5000"/>
                      <a:lumOff val="95000"/>
                    </a:schemeClr>
                  </a:gs>
                  <a:gs pos="100000">
                    <a:schemeClr val="bg1"/>
                  </a:gs>
                </a:gsLst>
                <a:lin ang="5400000" scaled="1"/>
              </a:gradFill>
              <a:latin typeface="+mn-lt"/>
            </a:endParaRPr>
          </a:p>
        </p:txBody>
      </p:sp>
      <p:sp>
        <p:nvSpPr>
          <p:cNvPr id="7" name="Title 6"/>
          <p:cNvSpPr>
            <a:spLocks noGrp="1"/>
          </p:cNvSpPr>
          <p:nvPr>
            <p:ph type="ctrTitle"/>
          </p:nvPr>
        </p:nvSpPr>
        <p:spPr>
          <a:xfrm>
            <a:off x="1219939" y="1532858"/>
            <a:ext cx="8804365" cy="1200329"/>
          </a:xfrm>
        </p:spPr>
        <p:txBody>
          <a:bodyPr/>
          <a:lstStyle/>
          <a:p>
            <a:r>
              <a:rPr lang="en-US" sz="8000" dirty="0" smtClean="0">
                <a:solidFill>
                  <a:schemeClr val="bg1"/>
                </a:solidFill>
                <a:latin typeface="Bodoni MT" panose="02070603080606020203" pitchFamily="18" charset="0"/>
              </a:rPr>
              <a:t>POINT OF ENTRY</a:t>
            </a:r>
            <a:endParaRPr lang="en-US" sz="8000" dirty="0">
              <a:solidFill>
                <a:schemeClr val="bg1"/>
              </a:solidFill>
              <a:latin typeface="Bodoni MT" panose="02070603080606020203" pitchFamily="18" charset="0"/>
            </a:endParaRPr>
          </a:p>
        </p:txBody>
      </p:sp>
      <p:sp>
        <p:nvSpPr>
          <p:cNvPr id="19" name="Freeform: Shape 18"/>
          <p:cNvSpPr/>
          <p:nvPr/>
        </p:nvSpPr>
        <p:spPr>
          <a:xfrm>
            <a:off x="7066536" y="4361548"/>
            <a:ext cx="488128" cy="488128"/>
          </a:xfrm>
          <a:custGeom>
            <a:avLst/>
            <a:gdLst>
              <a:gd name="connsiteX0" fmla="*/ 244064 w 488128"/>
              <a:gd name="connsiteY0" fmla="*/ 0 h 488128"/>
              <a:gd name="connsiteX1" fmla="*/ 488128 w 488128"/>
              <a:gd name="connsiteY1" fmla="*/ 244064 h 488128"/>
              <a:gd name="connsiteX2" fmla="*/ 244064 w 488128"/>
              <a:gd name="connsiteY2" fmla="*/ 488128 h 488128"/>
              <a:gd name="connsiteX3" fmla="*/ 0 w 488128"/>
              <a:gd name="connsiteY3" fmla="*/ 244064 h 488128"/>
              <a:gd name="connsiteX4" fmla="*/ 244064 w 488128"/>
              <a:gd name="connsiteY4" fmla="*/ 0 h 488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128" h="488128">
                <a:moveTo>
                  <a:pt x="244064" y="0"/>
                </a:moveTo>
                <a:cubicBezTo>
                  <a:pt x="378857" y="0"/>
                  <a:pt x="488128" y="109271"/>
                  <a:pt x="488128" y="244064"/>
                </a:cubicBezTo>
                <a:cubicBezTo>
                  <a:pt x="488128" y="378857"/>
                  <a:pt x="378857" y="488128"/>
                  <a:pt x="244064" y="488128"/>
                </a:cubicBezTo>
                <a:cubicBezTo>
                  <a:pt x="109271" y="488128"/>
                  <a:pt x="0" y="378857"/>
                  <a:pt x="0" y="244064"/>
                </a:cubicBezTo>
                <a:cubicBezTo>
                  <a:pt x="0" y="109271"/>
                  <a:pt x="109271" y="0"/>
                  <a:pt x="24406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dirty="0">
              <a:ln>
                <a:noFill/>
              </a:ln>
              <a:solidFill>
                <a:sysClr val="windowText" lastClr="000000"/>
              </a:solidFill>
              <a:effectLst/>
              <a:uLnTx/>
              <a:uFillTx/>
            </a:endParaRPr>
          </a:p>
        </p:txBody>
      </p:sp>
      <p:sp>
        <p:nvSpPr>
          <p:cNvPr id="3" name="Slide Number Placeholder 2"/>
          <p:cNvSpPr>
            <a:spLocks noGrp="1"/>
          </p:cNvSpPr>
          <p:nvPr>
            <p:ph type="sldNum" sz="quarter" idx="12"/>
          </p:nvPr>
        </p:nvSpPr>
        <p:spPr/>
        <p:txBody>
          <a:bodyPr/>
          <a:lstStyle/>
          <a:p>
            <a:fld id="{5AE1514C-5E56-4738-A1FF-4B1CFD2A3E36}" type="slidenum">
              <a:rPr lang="en-US" smtClean="0"/>
              <a:t>5</a:t>
            </a:fld>
            <a:endParaRPr lang="en-US" dirty="0"/>
          </a:p>
        </p:txBody>
      </p:sp>
    </p:spTree>
    <p:extLst>
      <p:ext uri="{BB962C8B-B14F-4D97-AF65-F5344CB8AC3E}">
        <p14:creationId xmlns:p14="http://schemas.microsoft.com/office/powerpoint/2010/main" val="178832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10" presetClass="exit" presetSubtype="0" fill="hold" grpId="1" nodeType="withEffect">
                                  <p:stCondLst>
                                    <p:cond delay="25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par>
                                <p:cTn id="18" presetID="10" presetClass="exit" presetSubtype="0" fill="hold" grpId="1" nodeType="withEffect">
                                  <p:stCondLst>
                                    <p:cond delay="500"/>
                                  </p:stCondLst>
                                  <p:childTnLst>
                                    <p:animEffect transition="out" filter="fade">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par>
                                <p:cTn id="21" presetID="53" presetClass="entr" presetSubtype="16" fill="hold" grpId="0" nodeType="withEffect">
                                  <p:stCondLst>
                                    <p:cond delay="50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par>
                                <p:cTn id="26" presetID="10" presetClass="exit" presetSubtype="0" fill="hold" grpId="1" nodeType="withEffect">
                                  <p:stCondLst>
                                    <p:cond delay="750"/>
                                  </p:stCondLst>
                                  <p:childTnLst>
                                    <p:animEffect transition="out" filter="fade">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par>
                                <p:cTn id="29" presetID="53" presetClass="entr" presetSubtype="16"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par>
                                <p:cTn id="34" presetID="10" presetClass="exit" presetSubtype="0" fill="hold" grpId="1" nodeType="withEffect">
                                  <p:stCondLst>
                                    <p:cond delay="250"/>
                                  </p:stCondLst>
                                  <p:childTnLst>
                                    <p:animEffect transition="out" filter="fade">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cTn>
                              </p:par>
                              <p:par>
                                <p:cTn id="37" presetID="53" presetClass="entr" presetSubtype="16" fill="hold" grpId="0" nodeType="withEffect">
                                  <p:stCondLst>
                                    <p:cond delay="25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par>
                                <p:cTn id="42" presetID="10" presetClass="exit" presetSubtype="0" fill="hold" grpId="1" nodeType="withEffect">
                                  <p:stCondLst>
                                    <p:cond delay="500"/>
                                  </p:stCondLst>
                                  <p:childTnLst>
                                    <p:animEffect transition="out" filter="fade">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par>
                                <p:cTn id="45" presetID="53" presetClass="entr" presetSubtype="16" fill="hold" grpId="0" nodeType="withEffect">
                                  <p:stCondLst>
                                    <p:cond delay="50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Effect transition="in" filter="fade">
                                      <p:cBhvr>
                                        <p:cTn id="49" dur="500"/>
                                        <p:tgtEl>
                                          <p:spTgt spid="12"/>
                                        </p:tgtEl>
                                      </p:cBhvr>
                                    </p:animEffect>
                                  </p:childTnLst>
                                </p:cTn>
                              </p:par>
                              <p:par>
                                <p:cTn id="50" presetID="10" presetClass="exit" presetSubtype="0" fill="hold" grpId="1" nodeType="withEffect">
                                  <p:stCondLst>
                                    <p:cond delay="750"/>
                                  </p:stCondLst>
                                  <p:childTnLst>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childTnLst>
                          </p:cTn>
                        </p:par>
                        <p:par>
                          <p:cTn id="53" fill="hold">
                            <p:stCondLst>
                              <p:cond delay="1250"/>
                            </p:stCondLst>
                            <p:childTnLst>
                              <p:par>
                                <p:cTn id="54" presetID="1" presetClass="entr" presetSubtype="0" fill="hold" grpId="0" nodeType="afterEffect">
                                  <p:stCondLst>
                                    <p:cond delay="0"/>
                                  </p:stCondLst>
                                  <p:childTnLst>
                                    <p:set>
                                      <p:cBhvr>
                                        <p:cTn id="55"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6" grpId="0" animBg="1"/>
      <p:bldP spid="16" grpId="1" animBg="1"/>
      <p:bldP spid="10" grpId="0" animBg="1"/>
      <p:bldP spid="10" grpId="1" animBg="1"/>
      <p:bldP spid="11" grpId="0" animBg="1"/>
      <p:bldP spid="11" grpId="1" animBg="1"/>
      <p:bldP spid="12" grpId="0" animBg="1"/>
      <p:bldP spid="12" grpId="1" animBg="1"/>
      <p:bldP spid="1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48640" y="546454"/>
            <a:ext cx="11211559" cy="5706177"/>
          </a:xfrm>
        </p:spPr>
        <p:txBody>
          <a:bodyPr/>
          <a:lstStyle/>
          <a:p>
            <a:r>
              <a:rPr lang="en-US" sz="4800" dirty="0" smtClean="0"/>
              <a:t>The Method of Achievement</a:t>
            </a:r>
            <a:br>
              <a:rPr lang="en-US" sz="4800" dirty="0" smtClean="0"/>
            </a:br>
            <a:r>
              <a:rPr lang="en-US" sz="4800" dirty="0" smtClean="0"/>
              <a:t/>
            </a:r>
            <a:br>
              <a:rPr lang="en-US" sz="4800" dirty="0" smtClean="0"/>
            </a:br>
            <a:r>
              <a:rPr lang="en-US" sz="4800" dirty="0" smtClean="0"/>
              <a:t>The Wisest Use</a:t>
            </a:r>
            <a:br>
              <a:rPr lang="en-US" sz="4800" dirty="0" smtClean="0"/>
            </a:br>
            <a:r>
              <a:rPr lang="en-US" sz="4800" dirty="0" smtClean="0"/>
              <a:t>of Managing Taxpayer dollars long-term</a:t>
            </a:r>
            <a:endParaRPr lang="en-US" sz="4800" dirty="0"/>
          </a:p>
        </p:txBody>
      </p:sp>
      <p:sp>
        <p:nvSpPr>
          <p:cNvPr id="2" name="Slide Number Placeholder 1"/>
          <p:cNvSpPr>
            <a:spLocks noGrp="1"/>
          </p:cNvSpPr>
          <p:nvPr>
            <p:ph type="sldNum" sz="quarter" idx="4294967295"/>
          </p:nvPr>
        </p:nvSpPr>
        <p:spPr>
          <a:xfrm>
            <a:off x="11760200" y="6465888"/>
            <a:ext cx="431800" cy="365125"/>
          </a:xfrm>
        </p:spPr>
        <p:txBody>
          <a:bodyPr/>
          <a:lstStyle/>
          <a:p>
            <a:fld id="{5AE1514C-5E56-4738-A1FF-4B1CFD2A3E36}" type="slidenum">
              <a:rPr lang="en-US" smtClean="0"/>
              <a:t>50</a:t>
            </a:fld>
            <a:endParaRPr lang="en-US" dirty="0"/>
          </a:p>
        </p:txBody>
      </p:sp>
    </p:spTree>
    <p:extLst>
      <p:ext uri="{BB962C8B-B14F-4D97-AF65-F5344CB8AC3E}">
        <p14:creationId xmlns:p14="http://schemas.microsoft.com/office/powerpoint/2010/main" val="41005912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AE1514C-5E56-4738-A1FF-4B1CFD2A3E36}" type="slidenum">
              <a:rPr lang="en-US" smtClean="0"/>
              <a:t>51</a:t>
            </a:fld>
            <a:endParaRPr lang="en-US" dirty="0"/>
          </a:p>
        </p:txBody>
      </p:sp>
      <p:sp>
        <p:nvSpPr>
          <p:cNvPr id="6" name="Rectangle 5"/>
          <p:cNvSpPr/>
          <p:nvPr/>
        </p:nvSpPr>
        <p:spPr>
          <a:xfrm>
            <a:off x="980302" y="628814"/>
            <a:ext cx="10906897" cy="2677656"/>
          </a:xfrm>
          <a:prstGeom prst="rect">
            <a:avLst/>
          </a:prstGeom>
        </p:spPr>
        <p:txBody>
          <a:bodyPr wrap="square">
            <a:spAutoFit/>
          </a:bodyPr>
          <a:lstStyle/>
          <a:p>
            <a:r>
              <a:rPr lang="en-US" sz="2400" b="1" u="sng"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Good Fiscal Stewards of Taxpayer’s </a:t>
            </a:r>
            <a:r>
              <a:rPr lang="en-US" sz="2400" b="1" u="sng" dirty="0" smtClean="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Money</a:t>
            </a:r>
          </a:p>
          <a:p>
            <a:endParaRPr lang="en-US" sz="2400" u="sng" spc="-25" dirty="0">
              <a:solidFill>
                <a:schemeClr val="accent4"/>
              </a:solidFill>
              <a:latin typeface="Arial" panose="020B0604020202020204" pitchFamily="34" charset="0"/>
              <a:ea typeface="Times New Roman" panose="02020603050405020304" pitchFamily="18" charset="0"/>
              <a:cs typeface="Times New Roman" panose="02020603050405020304" pitchFamily="18" charset="0"/>
            </a:endParaRPr>
          </a:p>
          <a:p>
            <a:r>
              <a:rPr lang="en-US" sz="2400" dirty="0" smtClean="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After </a:t>
            </a:r>
            <a:r>
              <a:rPr lang="en-US" sz="2400"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exploring multiple options of what is best for all the stakeholders to fund the district’s commitment to ensuring the district is doing all that is possible to mitigate physical harm to students, staff, and community members with a minimal tax impact in the shortest time fiscally manageable to maximize general state aid in conjunction with the district’s financial advisor I have come to the following conclusions</a:t>
            </a:r>
            <a:r>
              <a:rPr lang="en-US" sz="24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spc="-25"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7" name="Rectangle 6"/>
          <p:cNvSpPr/>
          <p:nvPr/>
        </p:nvSpPr>
        <p:spPr>
          <a:xfrm>
            <a:off x="980302" y="3550678"/>
            <a:ext cx="10639611" cy="830997"/>
          </a:xfrm>
          <a:prstGeom prst="rect">
            <a:avLst/>
          </a:prstGeom>
        </p:spPr>
        <p:txBody>
          <a:bodyPr wrap="square">
            <a:spAutoFit/>
          </a:bodyPr>
          <a:lstStyle/>
          <a:p>
            <a:r>
              <a:rPr lang="en-US" sz="2400" dirty="0">
                <a:solidFill>
                  <a:schemeClr val="accent4"/>
                </a:solidFill>
                <a:latin typeface="Times New Roman" panose="02020603050405020304" pitchFamily="18" charset="0"/>
                <a:ea typeface="Times New Roman" panose="02020603050405020304" pitchFamily="18" charset="0"/>
              </a:rPr>
              <a:t>The building entryways need to be remodeled or renovated according to PRA’s designs as soon as fiscally possible</a:t>
            </a:r>
            <a:endParaRPr lang="en-US" sz="2400" dirty="0">
              <a:solidFill>
                <a:schemeClr val="accent4"/>
              </a:solidFill>
            </a:endParaRPr>
          </a:p>
        </p:txBody>
      </p:sp>
      <p:sp>
        <p:nvSpPr>
          <p:cNvPr id="8" name="Rectangle 7"/>
          <p:cNvSpPr/>
          <p:nvPr/>
        </p:nvSpPr>
        <p:spPr>
          <a:xfrm>
            <a:off x="1037968" y="4829086"/>
            <a:ext cx="10399066" cy="830997"/>
          </a:xfrm>
          <a:prstGeom prst="rect">
            <a:avLst/>
          </a:prstGeom>
        </p:spPr>
        <p:txBody>
          <a:bodyPr wrap="square">
            <a:spAutoFit/>
          </a:bodyPr>
          <a:lstStyle/>
          <a:p>
            <a:r>
              <a:rPr lang="en-US" sz="2400"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Revenue Limit funding constraints do not allow the district the capacity to take $</a:t>
            </a:r>
            <a:r>
              <a:rPr lang="en-US" sz="2400" dirty="0" smtClean="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3,875,000 </a:t>
            </a:r>
            <a:r>
              <a:rPr lang="en-US" sz="2400"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from the overall general fund instruction budget.  </a:t>
            </a:r>
            <a:endParaRPr lang="en-US" sz="2400" spc="-25" dirty="0">
              <a:solidFill>
                <a:schemeClr val="accent4"/>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301056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E1514C-5E56-4738-A1FF-4B1CFD2A3E36}" type="slidenum">
              <a:rPr lang="en-US" smtClean="0"/>
              <a:t>52</a:t>
            </a:fld>
            <a:endParaRPr lang="en-US" dirty="0"/>
          </a:p>
        </p:txBody>
      </p:sp>
      <p:sp>
        <p:nvSpPr>
          <p:cNvPr id="3" name="Rectangle 2"/>
          <p:cNvSpPr/>
          <p:nvPr/>
        </p:nvSpPr>
        <p:spPr>
          <a:xfrm>
            <a:off x="351692" y="463738"/>
            <a:ext cx="11282290" cy="6001643"/>
          </a:xfrm>
          <a:prstGeom prst="rect">
            <a:avLst/>
          </a:prstGeom>
        </p:spPr>
        <p:txBody>
          <a:bodyPr wrap="square">
            <a:spAutoFit/>
          </a:bodyPr>
          <a:lstStyle/>
          <a:p>
            <a:r>
              <a:rPr lang="en-US" sz="3200"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Using any fund balance would be detrimental to the organizations net capital position and could be depleted in a few years (although it is in a solid position currently).  Wise economics with ever increasing budgets prove fund balance should be increased each year rather than depleted which is in accordance to the district’s Strategic Plan.  Using fund balance could cause the district to short term borrow in a few years losing instructional dollars to paying ever increasing interest rates if used potentially needing to come to the public with referendum’s to exceed the revenue limit in a few years which would be short sighted a fiscally long-term disaster.  Avoid this at all cost for future boards, administrators and taxpayers.</a:t>
            </a:r>
            <a:endParaRPr lang="en-US" sz="3200" spc="-25" dirty="0">
              <a:solidFill>
                <a:schemeClr val="accent4"/>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126998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E1514C-5E56-4738-A1FF-4B1CFD2A3E36}" type="slidenum">
              <a:rPr lang="en-US" smtClean="0"/>
              <a:t>53</a:t>
            </a:fld>
            <a:endParaRPr lang="en-US" dirty="0"/>
          </a:p>
        </p:txBody>
      </p:sp>
      <p:sp>
        <p:nvSpPr>
          <p:cNvPr id="3" name="Rectangle 2"/>
          <p:cNvSpPr/>
          <p:nvPr/>
        </p:nvSpPr>
        <p:spPr>
          <a:xfrm>
            <a:off x="942534" y="223720"/>
            <a:ext cx="10805151" cy="1938992"/>
          </a:xfrm>
          <a:prstGeom prst="rect">
            <a:avLst/>
          </a:prstGeom>
        </p:spPr>
        <p:txBody>
          <a:bodyPr wrap="square">
            <a:spAutoFit/>
          </a:bodyPr>
          <a:lstStyle/>
          <a:p>
            <a:r>
              <a:rPr lang="en-US" sz="2400"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The most fiscally prudent mechanism, and remember the School District of Waupaca hasn’t come to the public for over 22 years is to attain public support through the legally allowed process of requesting our taxpayers of this one-time safety remodeling renovation project of $</a:t>
            </a:r>
            <a:r>
              <a:rPr lang="en-US" sz="2400" dirty="0" smtClean="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3,875,000 </a:t>
            </a:r>
            <a:r>
              <a:rPr lang="en-US" sz="2400"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which is a long-term investment, is a referendum for this sole purpose. </a:t>
            </a:r>
            <a:endParaRPr lang="en-US" sz="2400" spc="-25" dirty="0">
              <a:solidFill>
                <a:schemeClr val="accent4"/>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942533" y="2560134"/>
            <a:ext cx="10805151" cy="3785652"/>
          </a:xfrm>
          <a:prstGeom prst="rect">
            <a:avLst/>
          </a:prstGeom>
        </p:spPr>
        <p:txBody>
          <a:bodyPr wrap="square">
            <a:spAutoFit/>
          </a:bodyPr>
          <a:lstStyle/>
          <a:p>
            <a:r>
              <a:rPr lang="en-US" sz="2400" dirty="0">
                <a:solidFill>
                  <a:schemeClr val="accent4"/>
                </a:solidFill>
                <a:latin typeface="Times New Roman" panose="02020603050405020304" pitchFamily="18" charset="0"/>
                <a:ea typeface="Times New Roman" panose="02020603050405020304" pitchFamily="18" charset="0"/>
              </a:rPr>
              <a:t>After reviewing the financial options to this regard as the Financial Advisor to the Board of Education it is my recommendation after careful financial considerations to seek a referendum for $</a:t>
            </a:r>
            <a:r>
              <a:rPr lang="en-US" sz="2400" dirty="0" smtClean="0">
                <a:solidFill>
                  <a:schemeClr val="accent4"/>
                </a:solidFill>
                <a:latin typeface="Times New Roman" panose="02020603050405020304" pitchFamily="18" charset="0"/>
                <a:ea typeface="Times New Roman" panose="02020603050405020304" pitchFamily="18" charset="0"/>
              </a:rPr>
              <a:t>3,875,000 </a:t>
            </a:r>
            <a:r>
              <a:rPr lang="en-US" sz="2400" dirty="0">
                <a:solidFill>
                  <a:schemeClr val="accent4"/>
                </a:solidFill>
                <a:latin typeface="Times New Roman" panose="02020603050405020304" pitchFamily="18" charset="0"/>
                <a:ea typeface="Times New Roman" panose="02020603050405020304" pitchFamily="18" charset="0"/>
              </a:rPr>
              <a:t>in November of 2022 for this project.  In reviewing the overall long term cost and the length and the potential new debt placed upon our distinguished taxpayers (which will be the only debt obligation the district will have) it is my recommendation to take the shortest amount of time possible to pay this new debt off which is 10 years. The projected tax impact for taxpayers tax mill rate would be 13 cents per 1000 of property value or for example $13 annually for a home valued at $100,000, $26 annually for a home valued at $200,000.  Meaning a $200,000 home property value homeowner would pay over a 10 years period $260 or $26 per year.</a:t>
            </a:r>
            <a:endParaRPr lang="en-US" sz="2400" dirty="0">
              <a:solidFill>
                <a:schemeClr val="accent4"/>
              </a:solidFill>
            </a:endParaRPr>
          </a:p>
        </p:txBody>
      </p:sp>
    </p:spTree>
    <p:extLst>
      <p:ext uri="{BB962C8B-B14F-4D97-AF65-F5344CB8AC3E}">
        <p14:creationId xmlns:p14="http://schemas.microsoft.com/office/powerpoint/2010/main" val="358278324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AE1514C-5E56-4738-A1FF-4B1CFD2A3E36}" type="slidenum">
              <a:rPr lang="en-US" smtClean="0"/>
              <a:t>54</a:t>
            </a:fld>
            <a:endParaRPr lang="en-US" dirty="0"/>
          </a:p>
        </p:txBody>
      </p:sp>
      <p:sp>
        <p:nvSpPr>
          <p:cNvPr id="6" name="Rectangle 5"/>
          <p:cNvSpPr/>
          <p:nvPr/>
        </p:nvSpPr>
        <p:spPr>
          <a:xfrm>
            <a:off x="675249" y="305476"/>
            <a:ext cx="11072438" cy="3416320"/>
          </a:xfrm>
          <a:prstGeom prst="rect">
            <a:avLst/>
          </a:prstGeom>
        </p:spPr>
        <p:txBody>
          <a:bodyPr wrap="square">
            <a:spAutoFit/>
          </a:bodyPr>
          <a:lstStyle/>
          <a:p>
            <a:r>
              <a:rPr lang="en-US" sz="2400" b="1" u="sng"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Types of </a:t>
            </a:r>
            <a:r>
              <a:rPr lang="en-US" sz="2400" b="1" u="sng" dirty="0" smtClean="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Referendums:</a:t>
            </a:r>
            <a:endParaRPr lang="en-US" sz="2400" b="1" u="sng" spc="-25" dirty="0">
              <a:solidFill>
                <a:schemeClr val="accent4"/>
              </a:solidFill>
              <a:latin typeface="Arial" panose="020B0604020202020204" pitchFamily="34" charset="0"/>
              <a:ea typeface="Times New Roman" panose="02020603050405020304" pitchFamily="18" charset="0"/>
              <a:cs typeface="Times New Roman" panose="02020603050405020304" pitchFamily="18" charset="0"/>
            </a:endParaRPr>
          </a:p>
          <a:p>
            <a:r>
              <a:rPr lang="en-US" sz="2400"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spc="-25" dirty="0">
              <a:solidFill>
                <a:schemeClr val="accent4"/>
              </a:solidFill>
              <a:latin typeface="Arial" panose="020B0604020202020204" pitchFamily="34" charset="0"/>
              <a:ea typeface="Times New Roman" panose="02020603050405020304" pitchFamily="18" charset="0"/>
              <a:cs typeface="Times New Roman" panose="02020603050405020304" pitchFamily="18" charset="0"/>
            </a:endParaRPr>
          </a:p>
          <a:p>
            <a:r>
              <a:rPr lang="en-US" sz="2400"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In April of 2022 WI Public Schools held 81 referendums for various reasons such as this:</a:t>
            </a:r>
            <a:endParaRPr lang="en-US" sz="2400" spc="-25" dirty="0">
              <a:solidFill>
                <a:schemeClr val="accent4"/>
              </a:solidFill>
              <a:latin typeface="Arial" panose="020B0604020202020204" pitchFamily="34" charset="0"/>
              <a:ea typeface="Times New Roman" panose="02020603050405020304" pitchFamily="18" charset="0"/>
              <a:cs typeface="Times New Roman" panose="02020603050405020304" pitchFamily="18" charset="0"/>
            </a:endParaRPr>
          </a:p>
          <a:p>
            <a:r>
              <a:rPr lang="en-US" sz="2400"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spc="-25" dirty="0">
              <a:solidFill>
                <a:schemeClr val="accent4"/>
              </a:solidFill>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pPr>
            <a:r>
              <a:rPr lang="en-US" sz="2400" i="1" spc="-25"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Exceed revenue limit for non-recurring purposes consisting of maintaining educational programming, technology, and facilities - $5.2M (Ellsworth)</a:t>
            </a:r>
            <a:endParaRPr lang="en-US" sz="2400" spc="-25" dirty="0">
              <a:solidFill>
                <a:schemeClr val="accent4"/>
              </a:solidFill>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pPr>
            <a:r>
              <a:rPr lang="en-US" sz="2400" i="1" spc="-25"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4 </a:t>
            </a:r>
            <a:r>
              <a:rPr lang="en-US" sz="2400" i="1" spc="-25" dirty="0" smtClean="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yr. </a:t>
            </a:r>
            <a:r>
              <a:rPr lang="en-US" sz="2400" i="1" spc="-25"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referendum to exceed the revenue cap. 2022-23 1,200,000, 2023-24 1,200,000, 2024-25 1,400,000, 2025-26 1,600,000 - $5.4M (Fontana)</a:t>
            </a:r>
            <a:endParaRPr lang="en-US" sz="2400" spc="-25" dirty="0">
              <a:solidFill>
                <a:schemeClr val="accent4"/>
              </a:solidFill>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pPr>
            <a:r>
              <a:rPr lang="en-US" sz="2400" i="1" spc="-25"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Exceed revenue limit for 3 years for operational expenses - $4.95M (Rio Community)</a:t>
            </a:r>
            <a:endParaRPr lang="en-US" sz="2400" spc="-25" dirty="0">
              <a:solidFill>
                <a:schemeClr val="accent4"/>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7" name="Rectangle 6"/>
          <p:cNvSpPr/>
          <p:nvPr/>
        </p:nvSpPr>
        <p:spPr>
          <a:xfrm>
            <a:off x="675249" y="4303596"/>
            <a:ext cx="11072438" cy="1938992"/>
          </a:xfrm>
          <a:prstGeom prst="rect">
            <a:avLst/>
          </a:prstGeom>
        </p:spPr>
        <p:txBody>
          <a:bodyPr wrap="square">
            <a:spAutoFit/>
          </a:bodyPr>
          <a:lstStyle/>
          <a:p>
            <a:r>
              <a:rPr lang="en-US" sz="2400" b="1"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To exceed the revenue limit – is an indication that these districts can’t keep up with normal expenses.  It is not for a defined purpose.  When districts have let their infrastructure go not continuing to strategically fix maintenance components or have failed to manage their salary and health insurance expenses this is the type of referendums districts seek sometimes stacking one on top of the other.</a:t>
            </a:r>
            <a:endParaRPr lang="en-US" sz="2400" b="1" spc="-25" dirty="0">
              <a:solidFill>
                <a:schemeClr val="accent4"/>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046919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E1514C-5E56-4738-A1FF-4B1CFD2A3E36}" type="slidenum">
              <a:rPr lang="en-US" smtClean="0"/>
              <a:t>55</a:t>
            </a:fld>
            <a:endParaRPr lang="en-US" dirty="0"/>
          </a:p>
        </p:txBody>
      </p:sp>
      <p:sp>
        <p:nvSpPr>
          <p:cNvPr id="3" name="Rectangle 2"/>
          <p:cNvSpPr/>
          <p:nvPr/>
        </p:nvSpPr>
        <p:spPr>
          <a:xfrm>
            <a:off x="380991" y="117693"/>
            <a:ext cx="11366696" cy="6740307"/>
          </a:xfrm>
          <a:prstGeom prst="rect">
            <a:avLst/>
          </a:prstGeom>
        </p:spPr>
        <p:txBody>
          <a:bodyPr wrap="square">
            <a:spAutoFit/>
          </a:bodyPr>
          <a:lstStyle/>
          <a:p>
            <a:r>
              <a:rPr lang="en-US" sz="2400"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The other type of referendum is for Capital Projects such as this.</a:t>
            </a:r>
            <a:endParaRPr lang="en-US" sz="2400" spc="-25" dirty="0">
              <a:solidFill>
                <a:schemeClr val="accent4"/>
              </a:solidFill>
              <a:latin typeface="Arial" panose="020B0604020202020204" pitchFamily="34" charset="0"/>
              <a:ea typeface="Times New Roman" panose="02020603050405020304" pitchFamily="18" charset="0"/>
              <a:cs typeface="Times New Roman" panose="02020603050405020304" pitchFamily="18" charset="0"/>
            </a:endParaRPr>
          </a:p>
          <a:p>
            <a:r>
              <a:rPr lang="en-US" sz="2400"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spc="-25" dirty="0">
              <a:solidFill>
                <a:schemeClr val="accent4"/>
              </a:solidFill>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pPr>
            <a:r>
              <a:rPr lang="en-US" sz="2400" i="1" spc="-25"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Borrow $119,800,000 to fund district-wide safety and security, school updates, building infrastructure, capital maintenance and site improvements; remodeling at all middle and high schools; construction of additions at Horace Mann and John Muir Middle Schools, West and East High Schools and Grant, Riverview, South Mountain and Stettin Elementary Schools; construction of a new School Forest Environmental Learning Center; and acquisition of furnishings, fixtures and equipment. - $119,800,000M (Wausau)</a:t>
            </a:r>
            <a:endParaRPr lang="en-US" sz="2400" spc="-25" dirty="0">
              <a:solidFill>
                <a:schemeClr val="accent4"/>
              </a:solidFill>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pPr>
            <a:r>
              <a:rPr lang="en-US" sz="2400" i="1" spc="-25"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Issue general obligation bonds in an amount not to exceed $15,600,000 for the public purpose of paying the cost of school facility improvement project consisting of: construction of an addition, renovations, safety and security improvements, building infrastructure and site improvements at the Elementary School; renovations, safety and security improvements, accessibility updates, and building infrastructure, site and outdoor athletic facility improvements at the Middle/High School; and acquisition of furnishings, fixtures and equipment. - $15.6M (Wild Rose)</a:t>
            </a:r>
            <a:endParaRPr lang="en-US" sz="2400" spc="-25" dirty="0">
              <a:solidFill>
                <a:schemeClr val="accent4"/>
              </a:solidFill>
              <a:latin typeface="Arial" panose="020B0604020202020204" pitchFamily="34" charset="0"/>
              <a:ea typeface="Times New Roman" panose="02020603050405020304" pitchFamily="18" charset="0"/>
              <a:cs typeface="Times New Roman" panose="02020603050405020304" pitchFamily="18" charset="0"/>
            </a:endParaRPr>
          </a:p>
          <a:p>
            <a:r>
              <a:rPr lang="en-US" sz="2400" i="1"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spc="-25" dirty="0">
              <a:solidFill>
                <a:schemeClr val="accent4"/>
              </a:solidFill>
              <a:latin typeface="Arial" panose="020B0604020202020204" pitchFamily="34" charset="0"/>
              <a:ea typeface="Times New Roman" panose="02020603050405020304" pitchFamily="18" charset="0"/>
              <a:cs typeface="Times New Roman" panose="02020603050405020304" pitchFamily="18" charset="0"/>
            </a:endParaRPr>
          </a:p>
          <a:p>
            <a:r>
              <a:rPr lang="en-US" sz="2400"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65 of 81 WI public school district referendums (80%) passed this past April.  Most were vaguely defined.  </a:t>
            </a:r>
            <a:endParaRPr lang="en-US" sz="2400" spc="-25" dirty="0">
              <a:solidFill>
                <a:schemeClr val="accent4"/>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62034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E1514C-5E56-4738-A1FF-4B1CFD2A3E36}" type="slidenum">
              <a:rPr lang="en-US" smtClean="0"/>
              <a:t>56</a:t>
            </a:fld>
            <a:endParaRPr lang="en-US" dirty="0"/>
          </a:p>
        </p:txBody>
      </p:sp>
      <p:sp>
        <p:nvSpPr>
          <p:cNvPr id="3" name="Rectangle 2"/>
          <p:cNvSpPr/>
          <p:nvPr/>
        </p:nvSpPr>
        <p:spPr>
          <a:xfrm>
            <a:off x="604911" y="647341"/>
            <a:ext cx="10677378" cy="4893647"/>
          </a:xfrm>
          <a:prstGeom prst="rect">
            <a:avLst/>
          </a:prstGeom>
        </p:spPr>
        <p:txBody>
          <a:bodyPr wrap="square">
            <a:spAutoFit/>
          </a:bodyPr>
          <a:lstStyle/>
          <a:p>
            <a:r>
              <a:rPr lang="en-US" sz="2400"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The referendum I am recommending the board seek is one for a specific defined purpose.  </a:t>
            </a:r>
            <a:endParaRPr lang="en-US" sz="2400" dirty="0" smtClean="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400"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sz="2400" dirty="0" smtClean="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Safety</a:t>
            </a:r>
            <a:r>
              <a:rPr lang="en-US" sz="2400"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  Its 13 cents or $13 annually for a home valued at $100,000 or $130 over a 10 year period.  </a:t>
            </a:r>
            <a:endParaRPr lang="en-US" sz="2400" dirty="0" smtClean="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400"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sz="2400" dirty="0" smtClean="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The </a:t>
            </a:r>
            <a:r>
              <a:rPr lang="en-US" sz="2400"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district will be in and out of this debt obligation in 10 years not 20 years.  </a:t>
            </a:r>
            <a:endParaRPr lang="en-US" sz="2400" dirty="0" smtClean="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400"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sz="2400" dirty="0" smtClean="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This </a:t>
            </a:r>
            <a:r>
              <a:rPr lang="en-US" sz="2400"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is what I am advising for it will not harm or increase the districts normal source of expenses which include all facility repairs internally at a cost of approximately $2.5M each year, this is solely for the Building Safety Remodeling and Renovation </a:t>
            </a:r>
            <a:r>
              <a:rPr lang="en-US" sz="2400" b="1"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ONLY</a:t>
            </a:r>
            <a:r>
              <a:rPr lang="en-US" sz="2400"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 as recommended by the Wisconsin School Safety Coordinators Association and the Department of Justice.</a:t>
            </a:r>
            <a:endParaRPr lang="en-US" sz="2400" spc="-25" dirty="0">
              <a:solidFill>
                <a:schemeClr val="accent4"/>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817482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p:cNvSpPr>
            <a:spLocks noGrp="1"/>
          </p:cNvSpPr>
          <p:nvPr>
            <p:ph type="pic" sz="quarter" idx="14"/>
          </p:nvPr>
        </p:nvSpPr>
        <p:spPr/>
      </p:sp>
      <p:sp>
        <p:nvSpPr>
          <p:cNvPr id="3" name="Title 2"/>
          <p:cNvSpPr>
            <a:spLocks noGrp="1"/>
          </p:cNvSpPr>
          <p:nvPr>
            <p:ph type="title"/>
          </p:nvPr>
        </p:nvSpPr>
        <p:spPr>
          <a:xfrm>
            <a:off x="1581150" y="862380"/>
            <a:ext cx="8804365" cy="701731"/>
          </a:xfrm>
        </p:spPr>
        <p:txBody>
          <a:bodyPr/>
          <a:lstStyle/>
          <a:p>
            <a:pPr algn="ctr"/>
            <a:r>
              <a:rPr lang="en-US" sz="4400" dirty="0" smtClean="0">
                <a:solidFill>
                  <a:schemeClr val="accent4"/>
                </a:solidFill>
              </a:rPr>
              <a:t>Taxpayer Safety Investment</a:t>
            </a:r>
            <a:endParaRPr lang="en-US" sz="4400" dirty="0">
              <a:solidFill>
                <a:schemeClr val="accent4"/>
              </a:solidFill>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2568253792"/>
              </p:ext>
            </p:extLst>
          </p:nvPr>
        </p:nvGraphicFramePr>
        <p:xfrm>
          <a:off x="1087396" y="2166122"/>
          <a:ext cx="9588842" cy="3402656"/>
        </p:xfrm>
        <a:graphic>
          <a:graphicData uri="http://schemas.openxmlformats.org/presentationml/2006/ole">
            <mc:AlternateContent xmlns:mc="http://schemas.openxmlformats.org/markup-compatibility/2006">
              <mc:Choice xmlns:v="urn:schemas-microsoft-com:vml" Requires="v">
                <p:oleObj spid="_x0000_s15553" name="Worksheet" r:id="rId4" imgW="5677002" imgH="1781090" progId="Excel.Sheet.12">
                  <p:embed/>
                </p:oleObj>
              </mc:Choice>
              <mc:Fallback>
                <p:oleObj name="Worksheet" r:id="rId4" imgW="5677002" imgH="1781090" progId="Excel.Sheet.12">
                  <p:embed/>
                  <p:pic>
                    <p:nvPicPr>
                      <p:cNvPr id="0" name=""/>
                      <p:cNvPicPr/>
                      <p:nvPr/>
                    </p:nvPicPr>
                    <p:blipFill>
                      <a:blip r:embed="rId5"/>
                      <a:stretch>
                        <a:fillRect/>
                      </a:stretch>
                    </p:blipFill>
                    <p:spPr>
                      <a:xfrm>
                        <a:off x="1087396" y="2166122"/>
                        <a:ext cx="9588842" cy="3402656"/>
                      </a:xfrm>
                      <a:prstGeom prst="rect">
                        <a:avLst/>
                      </a:prstGeom>
                      <a:solidFill>
                        <a:schemeClr val="accent1"/>
                      </a:solidFill>
                    </p:spPr>
                  </p:pic>
                </p:oleObj>
              </mc:Fallback>
            </mc:AlternateContent>
          </a:graphicData>
        </a:graphic>
      </p:graphicFrame>
    </p:spTree>
    <p:extLst>
      <p:ext uri="{BB962C8B-B14F-4D97-AF65-F5344CB8AC3E}">
        <p14:creationId xmlns:p14="http://schemas.microsoft.com/office/powerpoint/2010/main" val="3396169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icture Placeholder 1"/>
          <p:cNvSpPr>
            <a:spLocks noGrp="1"/>
          </p:cNvSpPr>
          <p:nvPr>
            <p:ph type="pic" sz="quarter" idx="14"/>
          </p:nvPr>
        </p:nvSpPr>
        <p:spPr>
          <a:xfrm>
            <a:off x="-12888" y="0"/>
            <a:ext cx="12192000" cy="6858000"/>
          </a:xfrm>
        </p:spPr>
      </p:sp>
      <p:sp>
        <p:nvSpPr>
          <p:cNvPr id="3" name="Slide Number Placeholder 2"/>
          <p:cNvSpPr>
            <a:spLocks noGrp="1"/>
          </p:cNvSpPr>
          <p:nvPr>
            <p:ph type="sldNum" sz="quarter" idx="12"/>
          </p:nvPr>
        </p:nvSpPr>
        <p:spPr/>
        <p:txBody>
          <a:bodyPr/>
          <a:lstStyle/>
          <a:p>
            <a:fld id="{5AE1514C-5E56-4738-A1FF-4B1CFD2A3E36}" type="slidenum">
              <a:rPr lang="en-US" smtClean="0"/>
              <a:t>58</a:t>
            </a:fld>
            <a:endParaRPr lang="en-US" dirty="0"/>
          </a:p>
        </p:txBody>
      </p:sp>
      <p:sp>
        <p:nvSpPr>
          <p:cNvPr id="4" name="Title 3"/>
          <p:cNvSpPr>
            <a:spLocks noGrp="1"/>
          </p:cNvSpPr>
          <p:nvPr>
            <p:ph type="title"/>
          </p:nvPr>
        </p:nvSpPr>
        <p:spPr>
          <a:xfrm>
            <a:off x="618308" y="270802"/>
            <a:ext cx="11268892" cy="6426559"/>
          </a:xfrm>
        </p:spPr>
        <p:txBody>
          <a:bodyPr/>
          <a:lstStyle/>
          <a:p>
            <a:r>
              <a:rPr lang="en-US" sz="3600" dirty="0" smtClean="0">
                <a:solidFill>
                  <a:schemeClr val="accent4"/>
                </a:solidFill>
              </a:rPr>
              <a:t/>
            </a:r>
            <a:br>
              <a:rPr lang="en-US" sz="3600" dirty="0" smtClean="0">
                <a:solidFill>
                  <a:schemeClr val="accent4"/>
                </a:solidFill>
              </a:rPr>
            </a:br>
            <a:r>
              <a:rPr lang="en-US" sz="2800" dirty="0" smtClean="0">
                <a:solidFill>
                  <a:schemeClr val="accent4"/>
                </a:solidFill>
                <a:latin typeface="Times New Roman" panose="02020603050405020304" pitchFamily="18" charset="0"/>
                <a:cs typeface="Times New Roman" panose="02020603050405020304" pitchFamily="18" charset="0"/>
              </a:rPr>
              <a:t>Fiscal Due Diligence</a:t>
            </a:r>
            <a:br>
              <a:rPr lang="en-US" sz="2800" dirty="0" smtClean="0">
                <a:solidFill>
                  <a:schemeClr val="accent4"/>
                </a:solidFill>
                <a:latin typeface="Times New Roman" panose="02020603050405020304" pitchFamily="18" charset="0"/>
                <a:cs typeface="Times New Roman" panose="02020603050405020304" pitchFamily="18" charset="0"/>
              </a:rPr>
            </a:br>
            <a:r>
              <a:rPr lang="en-US" sz="2800" dirty="0" smtClean="0">
                <a:solidFill>
                  <a:schemeClr val="accent4"/>
                </a:solidFill>
                <a:latin typeface="Times New Roman" panose="02020603050405020304" pitchFamily="18" charset="0"/>
                <a:cs typeface="Times New Roman" panose="02020603050405020304" pitchFamily="18" charset="0"/>
              </a:rPr>
              <a:t>Requires</a:t>
            </a:r>
            <a:br>
              <a:rPr lang="en-US" sz="2800" dirty="0" smtClean="0">
                <a:solidFill>
                  <a:schemeClr val="accent4"/>
                </a:solidFill>
                <a:latin typeface="Times New Roman" panose="02020603050405020304" pitchFamily="18" charset="0"/>
                <a:cs typeface="Times New Roman" panose="02020603050405020304" pitchFamily="18" charset="0"/>
              </a:rPr>
            </a:br>
            <a:r>
              <a:rPr lang="en-US" sz="2400" dirty="0" smtClean="0">
                <a:solidFill>
                  <a:schemeClr val="accent4"/>
                </a:solidFill>
                <a:latin typeface="Times New Roman" panose="02020603050405020304" pitchFamily="18" charset="0"/>
                <a:cs typeface="Times New Roman" panose="02020603050405020304" pitchFamily="18" charset="0"/>
              </a:rPr>
              <a:t/>
            </a:r>
            <a:br>
              <a:rPr lang="en-US" sz="2400" dirty="0" smtClean="0">
                <a:solidFill>
                  <a:schemeClr val="accent4"/>
                </a:solidFill>
                <a:latin typeface="Times New Roman" panose="02020603050405020304" pitchFamily="18" charset="0"/>
                <a:cs typeface="Times New Roman" panose="02020603050405020304" pitchFamily="18" charset="0"/>
              </a:rPr>
            </a:br>
            <a:r>
              <a:rPr lang="en-US" sz="2400" b="0" u="sng" dirty="0" smtClean="0">
                <a:solidFill>
                  <a:schemeClr val="accent4"/>
                </a:solidFill>
                <a:latin typeface="Times New Roman" panose="02020603050405020304" pitchFamily="18" charset="0"/>
                <a:cs typeface="Times New Roman" panose="02020603050405020304" pitchFamily="18" charset="0"/>
              </a:rPr>
              <a:t>Pausing</a:t>
            </a:r>
            <a:r>
              <a:rPr lang="en-US" sz="2400" b="0" dirty="0" smtClean="0">
                <a:solidFill>
                  <a:schemeClr val="accent4"/>
                </a:solidFill>
                <a:latin typeface="Times New Roman" panose="02020603050405020304" pitchFamily="18" charset="0"/>
                <a:cs typeface="Times New Roman" panose="02020603050405020304" pitchFamily="18" charset="0"/>
              </a:rPr>
              <a:t> – What is the in the long term best fiscal interest for the district and taxpayers</a:t>
            </a:r>
            <a:br>
              <a:rPr lang="en-US" sz="2400" b="0" dirty="0" smtClean="0">
                <a:solidFill>
                  <a:schemeClr val="accent4"/>
                </a:solidFill>
                <a:latin typeface="Times New Roman" panose="02020603050405020304" pitchFamily="18" charset="0"/>
                <a:cs typeface="Times New Roman" panose="02020603050405020304" pitchFamily="18" charset="0"/>
              </a:rPr>
            </a:br>
            <a:r>
              <a:rPr lang="en-US" sz="2400" b="0" dirty="0">
                <a:solidFill>
                  <a:schemeClr val="accent4"/>
                </a:solidFill>
                <a:latin typeface="Times New Roman" panose="02020603050405020304" pitchFamily="18" charset="0"/>
                <a:cs typeface="Times New Roman" panose="02020603050405020304" pitchFamily="18" charset="0"/>
              </a:rPr>
              <a:t/>
            </a:r>
            <a:br>
              <a:rPr lang="en-US" sz="2400" b="0" dirty="0">
                <a:solidFill>
                  <a:schemeClr val="accent4"/>
                </a:solidFill>
                <a:latin typeface="Times New Roman" panose="02020603050405020304" pitchFamily="18" charset="0"/>
                <a:cs typeface="Times New Roman" panose="02020603050405020304" pitchFamily="18" charset="0"/>
              </a:rPr>
            </a:br>
            <a:r>
              <a:rPr lang="en-US" sz="2400" b="0" u="sng" dirty="0" smtClean="0">
                <a:solidFill>
                  <a:schemeClr val="accent4"/>
                </a:solidFill>
                <a:latin typeface="Times New Roman" panose="02020603050405020304" pitchFamily="18" charset="0"/>
                <a:cs typeface="Times New Roman" panose="02020603050405020304" pitchFamily="18" charset="0"/>
              </a:rPr>
              <a:t>Looking Forward </a:t>
            </a:r>
            <a:r>
              <a:rPr lang="en-US" sz="2400" b="0" dirty="0" smtClean="0">
                <a:solidFill>
                  <a:schemeClr val="accent4"/>
                </a:solidFill>
                <a:latin typeface="Times New Roman" panose="02020603050405020304" pitchFamily="18" charset="0"/>
                <a:cs typeface="Times New Roman" panose="02020603050405020304" pitchFamily="18" charset="0"/>
              </a:rPr>
              <a:t>- at all future fiscal obstacles which is wise use of taxpayer dollars </a:t>
            </a:r>
            <a:br>
              <a:rPr lang="en-US" sz="2400" b="0" dirty="0" smtClean="0">
                <a:solidFill>
                  <a:schemeClr val="accent4"/>
                </a:solidFill>
                <a:latin typeface="Times New Roman" panose="02020603050405020304" pitchFamily="18" charset="0"/>
                <a:cs typeface="Times New Roman" panose="02020603050405020304" pitchFamily="18" charset="0"/>
              </a:rPr>
            </a:br>
            <a:r>
              <a:rPr lang="en-US" sz="2400" b="0" dirty="0">
                <a:solidFill>
                  <a:schemeClr val="accent4"/>
                </a:solidFill>
                <a:latin typeface="Times New Roman" panose="02020603050405020304" pitchFamily="18" charset="0"/>
                <a:cs typeface="Times New Roman" panose="02020603050405020304" pitchFamily="18" charset="0"/>
              </a:rPr>
              <a:t/>
            </a:r>
            <a:br>
              <a:rPr lang="en-US" sz="2400" b="0" dirty="0">
                <a:solidFill>
                  <a:schemeClr val="accent4"/>
                </a:solidFill>
                <a:latin typeface="Times New Roman" panose="02020603050405020304" pitchFamily="18" charset="0"/>
                <a:cs typeface="Times New Roman" panose="02020603050405020304" pitchFamily="18" charset="0"/>
              </a:rPr>
            </a:br>
            <a:r>
              <a:rPr lang="en-US" sz="2400" b="0" u="sng" dirty="0" smtClean="0">
                <a:solidFill>
                  <a:schemeClr val="accent4"/>
                </a:solidFill>
                <a:latin typeface="Times New Roman" panose="02020603050405020304" pitchFamily="18" charset="0"/>
                <a:cs typeface="Times New Roman" panose="02020603050405020304" pitchFamily="18" charset="0"/>
              </a:rPr>
              <a:t>Preparing</a:t>
            </a:r>
            <a:r>
              <a:rPr lang="en-US" sz="2400" b="0" dirty="0" smtClean="0">
                <a:solidFill>
                  <a:schemeClr val="accent4"/>
                </a:solidFill>
                <a:latin typeface="Times New Roman" panose="02020603050405020304" pitchFamily="18" charset="0"/>
                <a:cs typeface="Times New Roman" panose="02020603050405020304" pitchFamily="18" charset="0"/>
              </a:rPr>
              <a:t> – for inflation, project cost overruns and the uncertainty of future State Budgets</a:t>
            </a:r>
            <a:br>
              <a:rPr lang="en-US" sz="2400" b="0" dirty="0" smtClean="0">
                <a:solidFill>
                  <a:schemeClr val="accent4"/>
                </a:solidFill>
                <a:latin typeface="Times New Roman" panose="02020603050405020304" pitchFamily="18" charset="0"/>
                <a:cs typeface="Times New Roman" panose="02020603050405020304" pitchFamily="18" charset="0"/>
              </a:rPr>
            </a:br>
            <a:r>
              <a:rPr lang="en-US" sz="2400" b="0" dirty="0" smtClean="0">
                <a:solidFill>
                  <a:schemeClr val="accent4"/>
                </a:solidFill>
                <a:latin typeface="Times New Roman" panose="02020603050405020304" pitchFamily="18" charset="0"/>
                <a:cs typeface="Times New Roman" panose="02020603050405020304" pitchFamily="18" charset="0"/>
              </a:rPr>
              <a:t/>
            </a:r>
            <a:br>
              <a:rPr lang="en-US" sz="2400" b="0" dirty="0" smtClean="0">
                <a:solidFill>
                  <a:schemeClr val="accent4"/>
                </a:solidFill>
                <a:latin typeface="Times New Roman" panose="02020603050405020304" pitchFamily="18" charset="0"/>
                <a:cs typeface="Times New Roman" panose="02020603050405020304" pitchFamily="18" charset="0"/>
              </a:rPr>
            </a:br>
            <a:r>
              <a:rPr lang="en-US" sz="2400" b="0" dirty="0">
                <a:solidFill>
                  <a:schemeClr val="accent4"/>
                </a:solidFill>
                <a:latin typeface="Times New Roman" panose="02020603050405020304" pitchFamily="18" charset="0"/>
                <a:cs typeface="Times New Roman" panose="02020603050405020304" pitchFamily="18" charset="0"/>
              </a:rPr>
              <a:t/>
            </a:r>
            <a:br>
              <a:rPr lang="en-US" sz="2400" b="0" dirty="0">
                <a:solidFill>
                  <a:schemeClr val="accent4"/>
                </a:solidFill>
                <a:latin typeface="Times New Roman" panose="02020603050405020304" pitchFamily="18" charset="0"/>
                <a:cs typeface="Times New Roman" panose="02020603050405020304" pitchFamily="18" charset="0"/>
              </a:rPr>
            </a:br>
            <a:r>
              <a:rPr lang="en-US" sz="2400" b="0" dirty="0" smtClean="0">
                <a:solidFill>
                  <a:schemeClr val="accent4"/>
                </a:solidFill>
                <a:latin typeface="Times New Roman" panose="02020603050405020304" pitchFamily="18" charset="0"/>
                <a:cs typeface="Times New Roman" panose="02020603050405020304" pitchFamily="18" charset="0"/>
              </a:rPr>
              <a:t>In Looking to the Long Term Fiscal Future of Inflation &amp; Cost Overruns and Limited State Budgets</a:t>
            </a:r>
            <a:r>
              <a:rPr lang="en-US" sz="2400" b="0" dirty="0">
                <a:solidFill>
                  <a:schemeClr val="accent4"/>
                </a:solidFill>
                <a:latin typeface="Times New Roman" panose="02020603050405020304" pitchFamily="18" charset="0"/>
                <a:cs typeface="Times New Roman" panose="02020603050405020304" pitchFamily="18" charset="0"/>
              </a:rPr>
              <a:t> </a:t>
            </a:r>
            <a:r>
              <a:rPr lang="en-US" sz="2400" b="0" dirty="0" smtClean="0">
                <a:solidFill>
                  <a:schemeClr val="accent4"/>
                </a:solidFill>
                <a:latin typeface="Times New Roman" panose="02020603050405020304" pitchFamily="18" charset="0"/>
                <a:cs typeface="Times New Roman" panose="02020603050405020304" pitchFamily="18" charset="0"/>
              </a:rPr>
              <a:t>I have concluded it is in the best interest for both the district and taxpayers to the hold the funds designated for this purpose for the above and following reasons.</a:t>
            </a:r>
            <a:endParaRPr lang="en-US" sz="2400" b="0" dirty="0">
              <a:solidFill>
                <a:schemeClr val="accent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39980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AE1514C-5E56-4738-A1FF-4B1CFD2A3E36}" type="slidenum">
              <a:rPr lang="en-US" smtClean="0"/>
              <a:t>59</a:t>
            </a:fld>
            <a:endParaRPr lang="en-US" dirty="0"/>
          </a:p>
        </p:txBody>
      </p:sp>
      <p:sp>
        <p:nvSpPr>
          <p:cNvPr id="6" name="Rectangle 5"/>
          <p:cNvSpPr/>
          <p:nvPr/>
        </p:nvSpPr>
        <p:spPr>
          <a:xfrm>
            <a:off x="0" y="123264"/>
            <a:ext cx="12179112" cy="6247864"/>
          </a:xfrm>
          <a:prstGeom prst="rect">
            <a:avLst/>
          </a:prstGeom>
        </p:spPr>
        <p:txBody>
          <a:bodyPr wrap="square">
            <a:spAutoFit/>
          </a:bodyPr>
          <a:lstStyle/>
          <a:p>
            <a:r>
              <a:rPr lang="en-US" sz="2000" b="1"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I am recommending as your financial advisor to leave this money in capital projects funds rather than use it for this purpose.   In a volatile inflationary market with expenses in all areas of the district budget going up possibly 7% while the revenue limit at best goes up 1% makes me pause looking to the future.   </a:t>
            </a:r>
            <a:endParaRPr lang="en-US" sz="2000" b="1" dirty="0" smtClean="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000" b="1"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sz="2000" b="1" dirty="0" smtClean="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Wise </a:t>
            </a:r>
            <a:r>
              <a:rPr lang="en-US" sz="2000" b="1"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use of this money would be to hold it to supplement any cost overruns for this project rather than ask for a larger referendum.  If indeed the budgeted project comes within the lines as projected just as with the use of the $1M dollars earmarked out of ESSER III funds to supplement the district’s annual investments in component, roof and HVAC replacements for example which total cost is approximately $2.5M each year (see long term facility maintenance strategic plan) we can bridge this gap in funding not letting our crucial infrastructure ongoing needs falter.  Inflationary numbers are showing us that we need to be prepared for the long run and the $1M which was earmarked for safety remodeling renovation if not needed for cost overruns fills the financial gap to supplement our maintenance and facility needs offsetting these cost within the overall budget.  January of 2022 cost estimates for this entire project was $3,440,000 in late April of 2022 cost estimates are now $3,875,500, $435,500 higher.   </a:t>
            </a:r>
            <a:r>
              <a:rPr lang="en-US" sz="2000" b="1" dirty="0" smtClean="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The difference between borrowing $2,875,000 versus $3,875,000 is 3 cents per 1000 of property valuation.  </a:t>
            </a:r>
          </a:p>
          <a:p>
            <a:endParaRPr lang="en-US" sz="2000" b="1"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sz="2000" b="1" dirty="0" smtClean="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Being </a:t>
            </a:r>
            <a:r>
              <a:rPr lang="en-US" sz="2000" b="1"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fiscal stewards of taxpayer’s money the public expects us to think ahead preparing for coming expenditures that will require our attention placing the district on sound financial footing in a volatile economic time that is riddled with part and component shortages which are driving costs higher.  Wise organizations take a step back and regroup getting the most out of all assets limiting their liabilities.</a:t>
            </a:r>
            <a:endParaRPr lang="en-US" sz="2000" b="1" spc="-25" dirty="0">
              <a:solidFill>
                <a:schemeClr val="accent4"/>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31210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 name="Picture Placeholder 30"/>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a:stretch>
            <a:fillRect/>
          </a:stretch>
        </p:blipFill>
        <p:spPr/>
      </p:pic>
      <p:sp>
        <p:nvSpPr>
          <p:cNvPr id="14" name="Oval 13"/>
          <p:cNvSpPr/>
          <p:nvPr/>
        </p:nvSpPr>
        <p:spPr>
          <a:xfrm>
            <a:off x="1219939" y="-739444"/>
            <a:ext cx="9107555" cy="9034439"/>
          </a:xfrm>
          <a:prstGeom prst="ellipse">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dirty="0">
              <a:ln>
                <a:noFill/>
              </a:ln>
              <a:solidFill>
                <a:sysClr val="windowText" lastClr="000000"/>
              </a:solidFill>
              <a:effectLst/>
              <a:uLnTx/>
              <a:uFillTx/>
            </a:endParaRPr>
          </a:p>
        </p:txBody>
      </p:sp>
      <p:sp>
        <p:nvSpPr>
          <p:cNvPr id="15" name="Oval 14"/>
          <p:cNvSpPr/>
          <p:nvPr/>
        </p:nvSpPr>
        <p:spPr>
          <a:xfrm>
            <a:off x="1219939" y="-739444"/>
            <a:ext cx="9107555" cy="9034439"/>
          </a:xfrm>
          <a:prstGeom prst="ellipse">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dirty="0">
              <a:ln>
                <a:noFill/>
              </a:ln>
              <a:solidFill>
                <a:sysClr val="windowText" lastClr="000000"/>
              </a:solidFill>
              <a:effectLst/>
              <a:uLnTx/>
              <a:uFillTx/>
            </a:endParaRPr>
          </a:p>
        </p:txBody>
      </p:sp>
      <p:sp>
        <p:nvSpPr>
          <p:cNvPr id="16" name="Oval 15"/>
          <p:cNvSpPr/>
          <p:nvPr/>
        </p:nvSpPr>
        <p:spPr>
          <a:xfrm>
            <a:off x="1219939" y="-739444"/>
            <a:ext cx="9107555" cy="9034439"/>
          </a:xfrm>
          <a:prstGeom prst="ellipse">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dirty="0">
              <a:ln>
                <a:noFill/>
              </a:ln>
              <a:solidFill>
                <a:sysClr val="windowText" lastClr="000000"/>
              </a:solidFill>
              <a:effectLst/>
              <a:uLnTx/>
              <a:uFillTx/>
            </a:endParaRPr>
          </a:p>
        </p:txBody>
      </p:sp>
      <p:sp>
        <p:nvSpPr>
          <p:cNvPr id="10" name="Oval 9"/>
          <p:cNvSpPr/>
          <p:nvPr/>
        </p:nvSpPr>
        <p:spPr>
          <a:xfrm>
            <a:off x="5907634" y="3213970"/>
            <a:ext cx="2805809" cy="2783284"/>
          </a:xfrm>
          <a:prstGeom prst="ellipse">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dirty="0">
              <a:ln>
                <a:noFill/>
              </a:ln>
              <a:solidFill>
                <a:sysClr val="windowText" lastClr="000000"/>
              </a:solidFill>
              <a:effectLst/>
              <a:uLnTx/>
              <a:uFillTx/>
            </a:endParaRPr>
          </a:p>
        </p:txBody>
      </p:sp>
      <p:sp>
        <p:nvSpPr>
          <p:cNvPr id="11" name="Oval 10"/>
          <p:cNvSpPr/>
          <p:nvPr/>
        </p:nvSpPr>
        <p:spPr>
          <a:xfrm>
            <a:off x="5907634" y="3213970"/>
            <a:ext cx="2805809" cy="2783284"/>
          </a:xfrm>
          <a:prstGeom prst="ellipse">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dirty="0">
              <a:ln>
                <a:noFill/>
              </a:ln>
              <a:solidFill>
                <a:sysClr val="windowText" lastClr="000000"/>
              </a:solidFill>
              <a:effectLst/>
              <a:uLnTx/>
              <a:uFillTx/>
            </a:endParaRPr>
          </a:p>
        </p:txBody>
      </p:sp>
      <p:sp>
        <p:nvSpPr>
          <p:cNvPr id="12" name="Oval 11"/>
          <p:cNvSpPr/>
          <p:nvPr/>
        </p:nvSpPr>
        <p:spPr>
          <a:xfrm>
            <a:off x="5907634" y="3213970"/>
            <a:ext cx="2805809" cy="2783284"/>
          </a:xfrm>
          <a:prstGeom prst="ellipse">
            <a:avLst/>
          </a:prstGeom>
          <a:noFill/>
          <a:ln w="19050" cmpd="thinThick">
            <a:solidFill>
              <a:schemeClr val="accent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dirty="0">
              <a:ln>
                <a:noFill/>
              </a:ln>
              <a:solidFill>
                <a:sysClr val="windowText" lastClr="000000"/>
              </a:solidFill>
              <a:effectLst/>
              <a:uLnTx/>
              <a:uFillTx/>
            </a:endParaRPr>
          </a:p>
        </p:txBody>
      </p:sp>
      <p:sp>
        <p:nvSpPr>
          <p:cNvPr id="9" name="Title 6"/>
          <p:cNvSpPr txBox="1">
            <a:spLocks/>
          </p:cNvSpPr>
          <p:nvPr/>
        </p:nvSpPr>
        <p:spPr>
          <a:xfrm>
            <a:off x="1679957" y="3280601"/>
            <a:ext cx="5909265" cy="874205"/>
          </a:xfrm>
          <a:prstGeom prst="rect">
            <a:avLst/>
          </a:prstGeom>
        </p:spPr>
        <p:txBody>
          <a:bodyPr vert="horz" lIns="91440" tIns="0" rIns="91440" bIns="0" rtlCol="0" anchor="ctr">
            <a:noAutofit/>
          </a:bodyPr>
          <a:lstStyle>
            <a:lvl1pPr algn="ctr" defTabSz="914400" rtl="0" eaLnBrk="1" latinLnBrk="0" hangingPunct="1">
              <a:lnSpc>
                <a:spcPct val="90000"/>
              </a:lnSpc>
              <a:spcBef>
                <a:spcPct val="0"/>
              </a:spcBef>
              <a:buNone/>
              <a:defRPr lang="en-US" sz="3200" b="1" i="0" kern="1200" spc="300" dirty="0">
                <a:solidFill>
                  <a:schemeClr val="tx1">
                    <a:lumMod val="85000"/>
                    <a:lumOff val="15000"/>
                  </a:schemeClr>
                </a:solidFill>
                <a:latin typeface="+mj-lt"/>
                <a:ea typeface="+mn-ea"/>
                <a:cs typeface="Segoe UI Semilight" panose="020B0402040204020203" pitchFamily="34" charset="0"/>
              </a:defRPr>
            </a:lvl1pPr>
          </a:lstStyle>
          <a:p>
            <a:endParaRPr lang="en-US" sz="8800" spc="-300" dirty="0">
              <a:gradFill>
                <a:gsLst>
                  <a:gs pos="0">
                    <a:schemeClr val="accent1">
                      <a:lumMod val="5000"/>
                      <a:lumOff val="95000"/>
                    </a:schemeClr>
                  </a:gs>
                  <a:gs pos="100000">
                    <a:schemeClr val="bg1"/>
                  </a:gs>
                </a:gsLst>
                <a:lin ang="5400000" scaled="1"/>
              </a:gradFill>
              <a:latin typeface="+mn-lt"/>
            </a:endParaRPr>
          </a:p>
        </p:txBody>
      </p:sp>
      <p:sp>
        <p:nvSpPr>
          <p:cNvPr id="7" name="Title 6"/>
          <p:cNvSpPr>
            <a:spLocks noGrp="1"/>
          </p:cNvSpPr>
          <p:nvPr>
            <p:ph type="ctrTitle"/>
          </p:nvPr>
        </p:nvSpPr>
        <p:spPr>
          <a:xfrm>
            <a:off x="1" y="65314"/>
            <a:ext cx="12192000" cy="6765192"/>
          </a:xfrm>
          <a:solidFill>
            <a:schemeClr val="bg1"/>
          </a:solidFill>
        </p:spPr>
        <p:txBody>
          <a:bodyPr/>
          <a:lstStyle/>
          <a:p>
            <a:pPr algn="ctr"/>
            <a:r>
              <a:rPr lang="en-US" sz="4400" dirty="0" smtClean="0">
                <a:solidFill>
                  <a:schemeClr val="accent4"/>
                </a:solidFill>
                <a:latin typeface="Arial Black" panose="020B0A04020102020204" pitchFamily="34" charset="0"/>
              </a:rPr>
              <a:t/>
            </a:r>
            <a:br>
              <a:rPr lang="en-US" sz="4400" dirty="0" smtClean="0">
                <a:solidFill>
                  <a:schemeClr val="accent4"/>
                </a:solidFill>
                <a:latin typeface="Arial Black" panose="020B0A04020102020204" pitchFamily="34" charset="0"/>
              </a:rPr>
            </a:br>
            <a:r>
              <a:rPr lang="en-US" sz="4400" dirty="0">
                <a:solidFill>
                  <a:schemeClr val="accent4"/>
                </a:solidFill>
                <a:latin typeface="Arial Black" panose="020B0A04020102020204" pitchFamily="34" charset="0"/>
              </a:rPr>
              <a:t/>
            </a:r>
            <a:br>
              <a:rPr lang="en-US" sz="4400" dirty="0">
                <a:solidFill>
                  <a:schemeClr val="accent4"/>
                </a:solidFill>
                <a:latin typeface="Arial Black" panose="020B0A04020102020204" pitchFamily="34" charset="0"/>
              </a:rPr>
            </a:br>
            <a:r>
              <a:rPr lang="en-US" sz="4400" dirty="0" smtClean="0">
                <a:solidFill>
                  <a:schemeClr val="accent4"/>
                </a:solidFill>
                <a:latin typeface="Arial Black" panose="020B0A04020102020204" pitchFamily="34" charset="0"/>
              </a:rPr>
              <a:t>THE SCHOOL DISTRICT OF WAUPACA’S</a:t>
            </a:r>
            <a:r>
              <a:rPr lang="en-US" sz="4400" dirty="0" smtClean="0">
                <a:solidFill>
                  <a:schemeClr val="accent4"/>
                </a:solidFill>
                <a:latin typeface="Bodoni MT" panose="02070603080606020203" pitchFamily="18" charset="0"/>
              </a:rPr>
              <a:t/>
            </a:r>
            <a:br>
              <a:rPr lang="en-US" sz="4400" dirty="0" smtClean="0">
                <a:solidFill>
                  <a:schemeClr val="accent4"/>
                </a:solidFill>
                <a:latin typeface="Bodoni MT" panose="02070603080606020203" pitchFamily="18" charset="0"/>
              </a:rPr>
            </a:br>
            <a:r>
              <a:rPr lang="en-US" sz="4400" dirty="0" smtClean="0">
                <a:solidFill>
                  <a:schemeClr val="accent4"/>
                </a:solidFill>
                <a:latin typeface="Bodoni MT" panose="02070603080606020203" pitchFamily="18" charset="0"/>
              </a:rPr>
              <a:t/>
            </a:r>
            <a:br>
              <a:rPr lang="en-US" sz="4400" dirty="0" smtClean="0">
                <a:solidFill>
                  <a:schemeClr val="accent4"/>
                </a:solidFill>
                <a:latin typeface="Bodoni MT" panose="02070603080606020203" pitchFamily="18" charset="0"/>
              </a:rPr>
            </a:br>
            <a:r>
              <a:rPr lang="en-US" sz="4400" dirty="0" smtClean="0">
                <a:solidFill>
                  <a:schemeClr val="accent4"/>
                </a:solidFill>
                <a:latin typeface="Bodoni MT" panose="02070603080606020203" pitchFamily="18" charset="0"/>
              </a:rPr>
              <a:t> </a:t>
            </a:r>
            <a:r>
              <a:rPr lang="en-US" sz="4400" dirty="0" smtClean="0">
                <a:solidFill>
                  <a:schemeClr val="accent4"/>
                </a:solidFill>
                <a:latin typeface="Arial Black" panose="020B0A04020102020204" pitchFamily="34" charset="0"/>
              </a:rPr>
              <a:t>#1 AREA OF SAFETY </a:t>
            </a:r>
            <a:br>
              <a:rPr lang="en-US" sz="4400" dirty="0" smtClean="0">
                <a:solidFill>
                  <a:schemeClr val="accent4"/>
                </a:solidFill>
                <a:latin typeface="Arial Black" panose="020B0A04020102020204" pitchFamily="34" charset="0"/>
              </a:rPr>
            </a:br>
            <a:r>
              <a:rPr lang="en-US" sz="4400" dirty="0" smtClean="0">
                <a:solidFill>
                  <a:schemeClr val="accent4"/>
                </a:solidFill>
                <a:latin typeface="Arial Black" panose="020B0A04020102020204" pitchFamily="34" charset="0"/>
              </a:rPr>
              <a:t>VULNERABILITY</a:t>
            </a:r>
            <a:r>
              <a:rPr lang="en-US" sz="4400" dirty="0" smtClean="0">
                <a:solidFill>
                  <a:schemeClr val="accent4"/>
                </a:solidFill>
                <a:latin typeface="Bodoni MT" panose="02070603080606020203" pitchFamily="18" charset="0"/>
              </a:rPr>
              <a:t/>
            </a:r>
            <a:br>
              <a:rPr lang="en-US" sz="4400" dirty="0" smtClean="0">
                <a:solidFill>
                  <a:schemeClr val="accent4"/>
                </a:solidFill>
                <a:latin typeface="Bodoni MT" panose="02070603080606020203" pitchFamily="18" charset="0"/>
              </a:rPr>
            </a:br>
            <a:r>
              <a:rPr lang="en-US" sz="4400" dirty="0" smtClean="0">
                <a:solidFill>
                  <a:schemeClr val="accent4"/>
                </a:solidFill>
                <a:latin typeface="Bodoni MT" panose="02070603080606020203" pitchFamily="18" charset="0"/>
              </a:rPr>
              <a:t/>
            </a:r>
            <a:br>
              <a:rPr lang="en-US" sz="4400" dirty="0" smtClean="0">
                <a:solidFill>
                  <a:schemeClr val="accent4"/>
                </a:solidFill>
                <a:latin typeface="Bodoni MT" panose="02070603080606020203" pitchFamily="18" charset="0"/>
              </a:rPr>
            </a:br>
            <a:r>
              <a:rPr lang="en-US" sz="2400" i="1" dirty="0" smtClean="0">
                <a:solidFill>
                  <a:schemeClr val="accent4"/>
                </a:solidFill>
                <a:latin typeface="Arial Black" panose="020B0A04020102020204" pitchFamily="34" charset="0"/>
              </a:rPr>
              <a:t>WI SCHOOL SAFETY COORDINATIORS ASSOCIATION</a:t>
            </a:r>
            <a:br>
              <a:rPr lang="en-US" sz="2400" i="1" dirty="0" smtClean="0">
                <a:solidFill>
                  <a:schemeClr val="accent4"/>
                </a:solidFill>
                <a:latin typeface="Arial Black" panose="020B0A04020102020204" pitchFamily="34" charset="0"/>
              </a:rPr>
            </a:br>
            <a:r>
              <a:rPr lang="en-US" sz="2400" i="1" dirty="0" smtClean="0">
                <a:solidFill>
                  <a:schemeClr val="accent4"/>
                </a:solidFill>
                <a:latin typeface="Arial Black" panose="020B0A04020102020204" pitchFamily="34" charset="0"/>
              </a:rPr>
              <a:t/>
            </a:r>
            <a:br>
              <a:rPr lang="en-US" sz="2400" i="1" dirty="0" smtClean="0">
                <a:solidFill>
                  <a:schemeClr val="accent4"/>
                </a:solidFill>
                <a:latin typeface="Arial Black" panose="020B0A04020102020204" pitchFamily="34" charset="0"/>
              </a:rPr>
            </a:br>
            <a:r>
              <a:rPr lang="en-US" sz="2400" i="1" dirty="0" smtClean="0">
                <a:solidFill>
                  <a:schemeClr val="accent4"/>
                </a:solidFill>
                <a:latin typeface="Arial Black" panose="020B0A04020102020204" pitchFamily="34" charset="0"/>
              </a:rPr>
              <a:t>THE U.S.DEPARTMENT OF JUSTICE</a:t>
            </a:r>
            <a:endParaRPr lang="en-US" sz="2400" i="1" dirty="0">
              <a:solidFill>
                <a:schemeClr val="accent4"/>
              </a:solidFill>
              <a:latin typeface="Arial Black" panose="020B0A04020102020204" pitchFamily="34" charset="0"/>
            </a:endParaRPr>
          </a:p>
        </p:txBody>
      </p:sp>
      <p:sp>
        <p:nvSpPr>
          <p:cNvPr id="3" name="Slide Number Placeholder 2"/>
          <p:cNvSpPr>
            <a:spLocks noGrp="1"/>
          </p:cNvSpPr>
          <p:nvPr>
            <p:ph type="sldNum" sz="quarter" idx="12"/>
          </p:nvPr>
        </p:nvSpPr>
        <p:spPr/>
        <p:txBody>
          <a:bodyPr/>
          <a:lstStyle/>
          <a:p>
            <a:fld id="{5AE1514C-5E56-4738-A1FF-4B1CFD2A3E36}" type="slidenum">
              <a:rPr lang="en-US" smtClean="0"/>
              <a:t>6</a:t>
            </a:fld>
            <a:endParaRPr lang="en-US" dirty="0"/>
          </a:p>
        </p:txBody>
      </p:sp>
    </p:spTree>
    <p:extLst>
      <p:ext uri="{BB962C8B-B14F-4D97-AF65-F5344CB8AC3E}">
        <p14:creationId xmlns:p14="http://schemas.microsoft.com/office/powerpoint/2010/main" val="180389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10" presetClass="exit" presetSubtype="0" fill="hold" grpId="1" nodeType="withEffect">
                                  <p:stCondLst>
                                    <p:cond delay="25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par>
                                <p:cTn id="18" presetID="10" presetClass="exit" presetSubtype="0" fill="hold" grpId="1" nodeType="withEffect">
                                  <p:stCondLst>
                                    <p:cond delay="500"/>
                                  </p:stCondLst>
                                  <p:childTnLst>
                                    <p:animEffect transition="out" filter="fade">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par>
                                <p:cTn id="21" presetID="53" presetClass="entr" presetSubtype="16" fill="hold" grpId="0" nodeType="withEffect">
                                  <p:stCondLst>
                                    <p:cond delay="50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par>
                                <p:cTn id="26" presetID="10" presetClass="exit" presetSubtype="0" fill="hold" grpId="1" nodeType="withEffect">
                                  <p:stCondLst>
                                    <p:cond delay="750"/>
                                  </p:stCondLst>
                                  <p:childTnLst>
                                    <p:animEffect transition="out" filter="fade">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par>
                                <p:cTn id="29" presetID="53" presetClass="entr" presetSubtype="16"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par>
                                <p:cTn id="34" presetID="10" presetClass="exit" presetSubtype="0" fill="hold" grpId="1" nodeType="withEffect">
                                  <p:stCondLst>
                                    <p:cond delay="250"/>
                                  </p:stCondLst>
                                  <p:childTnLst>
                                    <p:animEffect transition="out" filter="fade">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cTn>
                              </p:par>
                              <p:par>
                                <p:cTn id="37" presetID="53" presetClass="entr" presetSubtype="16" fill="hold" grpId="0" nodeType="withEffect">
                                  <p:stCondLst>
                                    <p:cond delay="25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par>
                                <p:cTn id="42" presetID="10" presetClass="exit" presetSubtype="0" fill="hold" grpId="1" nodeType="withEffect">
                                  <p:stCondLst>
                                    <p:cond delay="500"/>
                                  </p:stCondLst>
                                  <p:childTnLst>
                                    <p:animEffect transition="out" filter="fade">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par>
                                <p:cTn id="45" presetID="53" presetClass="entr" presetSubtype="16" fill="hold" grpId="0" nodeType="withEffect">
                                  <p:stCondLst>
                                    <p:cond delay="50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Effect transition="in" filter="fade">
                                      <p:cBhvr>
                                        <p:cTn id="49" dur="500"/>
                                        <p:tgtEl>
                                          <p:spTgt spid="12"/>
                                        </p:tgtEl>
                                      </p:cBhvr>
                                    </p:animEffect>
                                  </p:childTnLst>
                                </p:cTn>
                              </p:par>
                              <p:par>
                                <p:cTn id="50" presetID="10" presetClass="exit" presetSubtype="0" fill="hold" grpId="1" nodeType="withEffect">
                                  <p:stCondLst>
                                    <p:cond delay="750"/>
                                  </p:stCondLst>
                                  <p:childTnLst>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6" grpId="0" animBg="1"/>
      <p:bldP spid="16" grpId="1" animBg="1"/>
      <p:bldP spid="10" grpId="0" animBg="1"/>
      <p:bldP spid="10" grpId="1" animBg="1"/>
      <p:bldP spid="11" grpId="0" animBg="1"/>
      <p:bldP spid="11" grpId="1" animBg="1"/>
      <p:bldP spid="12" grpId="0" animBg="1"/>
      <p:bldP spid="12"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448777" y="2651644"/>
            <a:ext cx="5208335" cy="1495794"/>
          </a:xfrm>
        </p:spPr>
        <p:txBody>
          <a:bodyPr/>
          <a:lstStyle/>
          <a:p>
            <a:r>
              <a:rPr lang="en-US" sz="4800" dirty="0">
                <a:solidFill>
                  <a:srgbClr val="FFFFFF"/>
                </a:solidFill>
              </a:rPr>
              <a:t>The Financial Solution</a:t>
            </a:r>
            <a:endParaRPr lang="en-US" dirty="0"/>
          </a:p>
        </p:txBody>
      </p:sp>
      <p:sp>
        <p:nvSpPr>
          <p:cNvPr id="2" name="Slide Number Placeholder 1"/>
          <p:cNvSpPr>
            <a:spLocks noGrp="1"/>
          </p:cNvSpPr>
          <p:nvPr>
            <p:ph type="sldNum" sz="quarter" idx="4294967295"/>
          </p:nvPr>
        </p:nvSpPr>
        <p:spPr>
          <a:xfrm>
            <a:off x="11760200" y="6465888"/>
            <a:ext cx="431800" cy="365125"/>
          </a:xfrm>
        </p:spPr>
        <p:txBody>
          <a:bodyPr/>
          <a:lstStyle/>
          <a:p>
            <a:fld id="{5AE1514C-5E56-4738-A1FF-4B1CFD2A3E36}" type="slidenum">
              <a:rPr lang="en-US" smtClean="0"/>
              <a:t>60</a:t>
            </a:fld>
            <a:endParaRPr lang="en-US" dirty="0"/>
          </a:p>
        </p:txBody>
      </p:sp>
    </p:spTree>
    <p:extLst>
      <p:ext uri="{BB962C8B-B14F-4D97-AF65-F5344CB8AC3E}">
        <p14:creationId xmlns:p14="http://schemas.microsoft.com/office/powerpoint/2010/main" val="27722533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0521" y="0"/>
            <a:ext cx="5270957" cy="6858000"/>
          </a:xfrm>
          <a:prstGeom prst="rect">
            <a:avLst/>
          </a:prstGeom>
        </p:spPr>
      </p:pic>
    </p:spTree>
    <p:extLst>
      <p:ext uri="{BB962C8B-B14F-4D97-AF65-F5344CB8AC3E}">
        <p14:creationId xmlns:p14="http://schemas.microsoft.com/office/powerpoint/2010/main" val="1498933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E1514C-5E56-4738-A1FF-4B1CFD2A3E36}" type="slidenum">
              <a:rPr lang="en-US" smtClean="0"/>
              <a:t>62</a:t>
            </a:fld>
            <a:endParaRPr lang="en-US" dirty="0"/>
          </a:p>
        </p:txBody>
      </p:sp>
      <p:pic>
        <p:nvPicPr>
          <p:cNvPr id="5" name="Picture 4"/>
          <p:cNvPicPr>
            <a:picLocks noChangeAspect="1"/>
          </p:cNvPicPr>
          <p:nvPr/>
        </p:nvPicPr>
        <p:blipFill>
          <a:blip r:embed="rId2"/>
          <a:stretch>
            <a:fillRect/>
          </a:stretch>
        </p:blipFill>
        <p:spPr>
          <a:xfrm>
            <a:off x="0" y="0"/>
            <a:ext cx="12179112" cy="6858000"/>
          </a:xfrm>
          <a:prstGeom prst="rect">
            <a:avLst/>
          </a:prstGeom>
          <a:solidFill>
            <a:schemeClr val="bg1"/>
          </a:solidFill>
        </p:spPr>
      </p:pic>
    </p:spTree>
    <p:extLst>
      <p:ext uri="{BB962C8B-B14F-4D97-AF65-F5344CB8AC3E}">
        <p14:creationId xmlns:p14="http://schemas.microsoft.com/office/powerpoint/2010/main" val="95940080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E1514C-5E56-4738-A1FF-4B1CFD2A3E36}" type="slidenum">
              <a:rPr lang="en-US" smtClean="0"/>
              <a:t>63</a:t>
            </a:fld>
            <a:endParaRPr lang="en-US" dirty="0"/>
          </a:p>
        </p:txBody>
      </p:sp>
      <p:sp>
        <p:nvSpPr>
          <p:cNvPr id="8" name="Text Placeholder 7"/>
          <p:cNvSpPr>
            <a:spLocks noGrp="1"/>
          </p:cNvSpPr>
          <p:nvPr>
            <p:ph type="body" sz="quarter" idx="13"/>
          </p:nvPr>
        </p:nvSpPr>
        <p:spPr>
          <a:xfrm>
            <a:off x="160117" y="249848"/>
            <a:ext cx="12031883" cy="2139047"/>
          </a:xfrm>
        </p:spPr>
        <p:txBody>
          <a:bodyPr/>
          <a:lstStyle/>
          <a:p>
            <a:pPr algn="ctr"/>
            <a:r>
              <a:rPr lang="en-US" sz="2400" b="0"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The difference between borrowing $2,875,000 versus $3,875,000 is </a:t>
            </a:r>
            <a:endParaRPr lang="en-US" sz="2400" b="0" dirty="0" smtClean="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2400" b="0" dirty="0" smtClean="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2400" b="0"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cents per 1000 of property valuation. </a:t>
            </a:r>
            <a:endParaRPr lang="en-US" sz="2400" b="0" dirty="0" smtClean="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2400" dirty="0" smtClean="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$2,875,000 Scenarios (Not Recommended)</a:t>
            </a:r>
            <a:endParaRPr lang="en-US" sz="2400"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3013" y="1828800"/>
            <a:ext cx="8559478" cy="4886785"/>
          </a:xfrm>
          <a:prstGeom prst="rect">
            <a:avLst/>
          </a:prstGeom>
        </p:spPr>
      </p:pic>
    </p:spTree>
    <p:extLst>
      <p:ext uri="{BB962C8B-B14F-4D97-AF65-F5344CB8AC3E}">
        <p14:creationId xmlns:p14="http://schemas.microsoft.com/office/powerpoint/2010/main" val="126406547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E1514C-5E56-4738-A1FF-4B1CFD2A3E36}" type="slidenum">
              <a:rPr lang="en-US" smtClean="0"/>
              <a:t>64</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3587" y="309562"/>
            <a:ext cx="8124825" cy="6238875"/>
          </a:xfrm>
          <a:prstGeom prst="rect">
            <a:avLst/>
          </a:prstGeom>
        </p:spPr>
      </p:pic>
    </p:spTree>
    <p:extLst>
      <p:ext uri="{BB962C8B-B14F-4D97-AF65-F5344CB8AC3E}">
        <p14:creationId xmlns:p14="http://schemas.microsoft.com/office/powerpoint/2010/main" val="310502845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E1514C-5E56-4738-A1FF-4B1CFD2A3E36}" type="slidenum">
              <a:rPr lang="en-US" smtClean="0"/>
              <a:t>65</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9750" y="104775"/>
            <a:ext cx="8572500" cy="6648450"/>
          </a:xfrm>
          <a:prstGeom prst="rect">
            <a:avLst/>
          </a:prstGeom>
        </p:spPr>
      </p:pic>
    </p:spTree>
    <p:extLst>
      <p:ext uri="{BB962C8B-B14F-4D97-AF65-F5344CB8AC3E}">
        <p14:creationId xmlns:p14="http://schemas.microsoft.com/office/powerpoint/2010/main" val="417640479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E1514C-5E56-4738-A1FF-4B1CFD2A3E36}" type="slidenum">
              <a:rPr lang="en-US" smtClean="0"/>
              <a:t>66</a:t>
            </a:fld>
            <a:endParaRPr lang="en-US" dirty="0"/>
          </a:p>
        </p:txBody>
      </p:sp>
      <p:sp>
        <p:nvSpPr>
          <p:cNvPr id="4" name="Text Placeholder 3"/>
          <p:cNvSpPr>
            <a:spLocks noGrp="1"/>
          </p:cNvSpPr>
          <p:nvPr>
            <p:ph type="body" sz="quarter" idx="13"/>
          </p:nvPr>
        </p:nvSpPr>
        <p:spPr>
          <a:xfrm>
            <a:off x="1401742" y="463979"/>
            <a:ext cx="9461500" cy="757130"/>
          </a:xfrm>
        </p:spPr>
        <p:txBody>
          <a:bodyPr/>
          <a:lstStyle/>
          <a:p>
            <a:pPr algn="ctr"/>
            <a:r>
              <a:rPr lang="en-US" dirty="0" smtClean="0"/>
              <a:t>$3,875,000</a:t>
            </a:r>
            <a:endParaRPr lang="en-US" dirty="0"/>
          </a:p>
        </p:txBody>
      </p:sp>
      <p:pic>
        <p:nvPicPr>
          <p:cNvPr id="7" name="Picture 6"/>
          <p:cNvPicPr>
            <a:picLocks noChangeAspect="1"/>
          </p:cNvPicPr>
          <p:nvPr/>
        </p:nvPicPr>
        <p:blipFill>
          <a:blip r:embed="rId2"/>
          <a:stretch>
            <a:fillRect/>
          </a:stretch>
        </p:blipFill>
        <p:spPr>
          <a:xfrm>
            <a:off x="1707267" y="1556775"/>
            <a:ext cx="9526868" cy="5260386"/>
          </a:xfrm>
          <a:prstGeom prst="rect">
            <a:avLst/>
          </a:prstGeom>
        </p:spPr>
      </p:pic>
    </p:spTree>
    <p:extLst>
      <p:ext uri="{BB962C8B-B14F-4D97-AF65-F5344CB8AC3E}">
        <p14:creationId xmlns:p14="http://schemas.microsoft.com/office/powerpoint/2010/main" val="334631365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E1514C-5E56-4738-A1FF-4B1CFD2A3E36}" type="slidenum">
              <a:rPr lang="en-US" smtClean="0"/>
              <a:t>67</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6925" y="381000"/>
            <a:ext cx="8058150" cy="6096000"/>
          </a:xfrm>
          <a:prstGeom prst="rect">
            <a:avLst/>
          </a:prstGeom>
        </p:spPr>
      </p:pic>
    </p:spTree>
    <p:extLst>
      <p:ext uri="{BB962C8B-B14F-4D97-AF65-F5344CB8AC3E}">
        <p14:creationId xmlns:p14="http://schemas.microsoft.com/office/powerpoint/2010/main" val="211889842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E1514C-5E56-4738-A1FF-4B1CFD2A3E36}" type="slidenum">
              <a:rPr lang="en-US" smtClean="0"/>
              <a:t>68</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6462" y="200025"/>
            <a:ext cx="7839075" cy="6457950"/>
          </a:xfrm>
          <a:prstGeom prst="rect">
            <a:avLst/>
          </a:prstGeom>
        </p:spPr>
      </p:pic>
    </p:spTree>
    <p:extLst>
      <p:ext uri="{BB962C8B-B14F-4D97-AF65-F5344CB8AC3E}">
        <p14:creationId xmlns:p14="http://schemas.microsoft.com/office/powerpoint/2010/main" val="105442641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E1514C-5E56-4738-A1FF-4B1CFD2A3E36}" type="slidenum">
              <a:rPr lang="en-US" smtClean="0"/>
              <a:t>69</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1175" y="328612"/>
            <a:ext cx="8629650" cy="6200775"/>
          </a:xfrm>
          <a:prstGeom prst="rect">
            <a:avLst/>
          </a:prstGeom>
        </p:spPr>
      </p:pic>
    </p:spTree>
    <p:extLst>
      <p:ext uri="{BB962C8B-B14F-4D97-AF65-F5344CB8AC3E}">
        <p14:creationId xmlns:p14="http://schemas.microsoft.com/office/powerpoint/2010/main" val="9553827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95430" y="2470622"/>
            <a:ext cx="5208335" cy="1671227"/>
          </a:xfrm>
        </p:spPr>
        <p:txBody>
          <a:bodyPr/>
          <a:lstStyle/>
          <a:p>
            <a:r>
              <a:rPr lang="en-US" sz="5400" dirty="0" smtClean="0">
                <a:solidFill>
                  <a:schemeClr val="accent4"/>
                </a:solidFill>
                <a:latin typeface="Arial Black" panose="020B0A04020102020204" pitchFamily="34" charset="0"/>
              </a:rPr>
              <a:t>The Problem</a:t>
            </a:r>
            <a:endParaRPr lang="en-US" sz="5400" dirty="0">
              <a:solidFill>
                <a:schemeClr val="accent4"/>
              </a:solidFill>
              <a:latin typeface="Arial Black" panose="020B0A04020102020204" pitchFamily="34" charset="0"/>
            </a:endParaRPr>
          </a:p>
        </p:txBody>
      </p:sp>
    </p:spTree>
    <p:extLst>
      <p:ext uri="{BB962C8B-B14F-4D97-AF65-F5344CB8AC3E}">
        <p14:creationId xmlns:p14="http://schemas.microsoft.com/office/powerpoint/2010/main" val="3694044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E1514C-5E56-4738-A1FF-4B1CFD2A3E36}" type="slidenum">
              <a:rPr lang="en-US" smtClean="0"/>
              <a:t>70</a:t>
            </a:fld>
            <a:endParaRPr lang="en-US" dirty="0"/>
          </a:p>
        </p:txBody>
      </p:sp>
      <p:pic>
        <p:nvPicPr>
          <p:cNvPr id="5" name="Picture 4"/>
          <p:cNvPicPr>
            <a:picLocks noChangeAspect="1"/>
          </p:cNvPicPr>
          <p:nvPr/>
        </p:nvPicPr>
        <p:blipFill>
          <a:blip r:embed="rId2"/>
          <a:stretch>
            <a:fillRect/>
          </a:stretch>
        </p:blipFill>
        <p:spPr>
          <a:xfrm>
            <a:off x="1797937" y="449720"/>
            <a:ext cx="8596126" cy="5958559"/>
          </a:xfrm>
          <a:prstGeom prst="rect">
            <a:avLst/>
          </a:prstGeom>
          <a:solidFill>
            <a:schemeClr val="bg1"/>
          </a:solidFill>
        </p:spPr>
      </p:pic>
    </p:spTree>
    <p:extLst>
      <p:ext uri="{BB962C8B-B14F-4D97-AF65-F5344CB8AC3E}">
        <p14:creationId xmlns:p14="http://schemas.microsoft.com/office/powerpoint/2010/main" val="263857315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E1514C-5E56-4738-A1FF-4B1CFD2A3E36}" type="slidenum">
              <a:rPr lang="en-US" smtClean="0"/>
              <a:t>71</a:t>
            </a:fld>
            <a:endParaRPr lang="en-US" dirty="0"/>
          </a:p>
        </p:txBody>
      </p:sp>
      <p:sp>
        <p:nvSpPr>
          <p:cNvPr id="3" name="Rectangle 2"/>
          <p:cNvSpPr/>
          <p:nvPr/>
        </p:nvSpPr>
        <p:spPr>
          <a:xfrm>
            <a:off x="691566" y="545386"/>
            <a:ext cx="6096000" cy="2308324"/>
          </a:xfrm>
          <a:prstGeom prst="rect">
            <a:avLst/>
          </a:prstGeom>
        </p:spPr>
        <p:txBody>
          <a:bodyPr>
            <a:spAutoFit/>
          </a:bodyPr>
          <a:lstStyle/>
          <a:p>
            <a:r>
              <a:rPr lang="en-US" dirty="0">
                <a:solidFill>
                  <a:schemeClr val="accent4"/>
                </a:solidFill>
              </a:rPr>
              <a:t>Just imagine what would happen if your daughter was standing there. What would you do, how would you fight? So you have to join hands, you have to take each child as your daughter. Soon you will feel their sorrow and then you will feel the strength that comes out of you to protect them.</a:t>
            </a:r>
          </a:p>
          <a:p>
            <a:endParaRPr lang="en-US" dirty="0">
              <a:solidFill>
                <a:schemeClr val="accent4"/>
              </a:solidFill>
            </a:endParaRPr>
          </a:p>
          <a:p>
            <a:r>
              <a:rPr lang="en-US" dirty="0" err="1">
                <a:solidFill>
                  <a:schemeClr val="accent4"/>
                </a:solidFill>
              </a:rPr>
              <a:t>Anuradha</a:t>
            </a:r>
            <a:r>
              <a:rPr lang="en-US" dirty="0">
                <a:solidFill>
                  <a:schemeClr val="accent4"/>
                </a:solidFill>
              </a:rPr>
              <a:t> </a:t>
            </a:r>
            <a:r>
              <a:rPr lang="en-US" dirty="0" err="1">
                <a:solidFill>
                  <a:schemeClr val="accent4"/>
                </a:solidFill>
              </a:rPr>
              <a:t>Koirala</a:t>
            </a:r>
            <a:endParaRPr lang="en-US" dirty="0">
              <a:solidFill>
                <a:schemeClr val="accent4"/>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2968" y="2039112"/>
            <a:ext cx="8787384" cy="4517136"/>
          </a:xfrm>
          <a:prstGeom prst="rect">
            <a:avLst/>
          </a:prstGeom>
        </p:spPr>
      </p:pic>
    </p:spTree>
    <p:extLst>
      <p:ext uri="{BB962C8B-B14F-4D97-AF65-F5344CB8AC3E}">
        <p14:creationId xmlns:p14="http://schemas.microsoft.com/office/powerpoint/2010/main" val="123363664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Picture Placeholder 80"/>
          <p:cNvSpPr>
            <a:spLocks noGrp="1"/>
          </p:cNvSpPr>
          <p:nvPr>
            <p:ph type="pic" sz="quarter" idx="12"/>
          </p:nvPr>
        </p:nvSpPr>
        <p:spPr/>
      </p:sp>
      <p:sp>
        <p:nvSpPr>
          <p:cNvPr id="3" name="Slide Number Placeholder 2"/>
          <p:cNvSpPr>
            <a:spLocks noGrp="1"/>
          </p:cNvSpPr>
          <p:nvPr>
            <p:ph type="sldNum" sz="quarter" idx="4"/>
          </p:nvPr>
        </p:nvSpPr>
        <p:spPr>
          <a:xfrm>
            <a:off x="11753512" y="6484937"/>
            <a:ext cx="419776" cy="365125"/>
          </a:xfrm>
        </p:spPr>
        <p:txBody>
          <a:bodyPr/>
          <a:lstStyle/>
          <a:p>
            <a:fld id="{5AE1514C-5E56-4738-A1FF-4B1CFD2A3E36}" type="slidenum">
              <a:rPr lang="en-US" smtClean="0"/>
              <a:pPr/>
              <a:t>72</a:t>
            </a:fld>
            <a:endParaRPr lang="en-US" dirty="0"/>
          </a:p>
        </p:txBody>
      </p:sp>
      <p:sp>
        <p:nvSpPr>
          <p:cNvPr id="51" name="Rectangle 50"/>
          <p:cNvSpPr/>
          <p:nvPr/>
        </p:nvSpPr>
        <p:spPr>
          <a:xfrm>
            <a:off x="-2882" y="0"/>
            <a:ext cx="10412974" cy="6858000"/>
          </a:xfrm>
          <a:prstGeom prst="rect">
            <a:avLst/>
          </a:prstGeom>
          <a:gradFill flip="none" rotWithShape="1">
            <a:gsLst>
              <a:gs pos="0">
                <a:schemeClr val="tx1">
                  <a:alpha val="53000"/>
                </a:schemeClr>
              </a:gs>
              <a:gs pos="97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6" name="Text Placeholder 5"/>
          <p:cNvSpPr>
            <a:spLocks noGrp="1"/>
          </p:cNvSpPr>
          <p:nvPr>
            <p:ph type="body" sz="quarter" idx="11"/>
          </p:nvPr>
        </p:nvSpPr>
        <p:spPr>
          <a:xfrm>
            <a:off x="267478" y="2437508"/>
            <a:ext cx="5960269" cy="2185214"/>
          </a:xfrm>
        </p:spPr>
        <p:txBody>
          <a:bodyPr/>
          <a:lstStyle/>
          <a:p>
            <a:pPr lvl="1" algn="l">
              <a:spcAft>
                <a:spcPts val="1200"/>
              </a:spcAft>
            </a:pPr>
            <a:r>
              <a:rPr lang="en-US" sz="2000" b="1" dirty="0"/>
              <a:t>To me this is not a partisan issue and has nothing to do with politics regardless of what one’s individual political ideologies </a:t>
            </a:r>
            <a:r>
              <a:rPr lang="en-US" sz="2000" dirty="0"/>
              <a:t>are. </a:t>
            </a:r>
            <a:r>
              <a:rPr lang="en-US" sz="2000" dirty="0">
                <a:solidFill>
                  <a:schemeClr val="bg1"/>
                </a:solidFill>
              </a:rPr>
              <a:t> </a:t>
            </a:r>
          </a:p>
          <a:p>
            <a:pPr lvl="3" algn="l">
              <a:spcAft>
                <a:spcPts val="1200"/>
              </a:spcAft>
            </a:pPr>
            <a:r>
              <a:rPr lang="en-US" dirty="0"/>
              <a:t>All parents, and community members collectively desire the protection of their children and our duty as an organization is to provide this to the best of our ability. </a:t>
            </a:r>
            <a:endParaRPr lang="en-US" dirty="0">
              <a:solidFill>
                <a:schemeClr val="bg1"/>
              </a:solidFill>
            </a:endParaRPr>
          </a:p>
        </p:txBody>
      </p:sp>
      <p:sp>
        <p:nvSpPr>
          <p:cNvPr id="71" name="Text Placeholder 70"/>
          <p:cNvSpPr>
            <a:spLocks noGrp="1"/>
          </p:cNvSpPr>
          <p:nvPr>
            <p:ph type="body" sz="quarter" idx="19"/>
          </p:nvPr>
        </p:nvSpPr>
        <p:spPr>
          <a:xfrm>
            <a:off x="715346" y="527796"/>
            <a:ext cx="10807959" cy="2585323"/>
          </a:xfrm>
        </p:spPr>
        <p:txBody>
          <a:bodyPr/>
          <a:lstStyle/>
          <a:p>
            <a:pPr>
              <a:spcBef>
                <a:spcPts val="0"/>
              </a:spcBef>
            </a:pPr>
            <a:r>
              <a:rPr lang="en-US" b="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This should be a unifying experience of pulling together our community for a common purpose of love and safety for our children.</a:t>
            </a:r>
            <a:endParaRPr lang="en-US" sz="2400" spc="-25"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8226301"/>
      </p:ext>
    </p:extLst>
  </p:cSld>
  <p:clrMapOvr>
    <a:masterClrMapping/>
  </p:clrMapOvr>
  <p:transition spd="slow">
    <p:push/>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0357" r="20357"/>
          <a:stretch>
            <a:fillRect/>
          </a:stretch>
        </p:blipFill>
        <p:spPr/>
      </p:pic>
      <p:sp>
        <p:nvSpPr>
          <p:cNvPr id="2" name="Slide Number Placeholder 1"/>
          <p:cNvSpPr>
            <a:spLocks noGrp="1"/>
          </p:cNvSpPr>
          <p:nvPr>
            <p:ph type="sldNum" sz="quarter" idx="4"/>
          </p:nvPr>
        </p:nvSpPr>
        <p:spPr>
          <a:xfrm>
            <a:off x="11696726" y="6484937"/>
            <a:ext cx="533348" cy="365125"/>
          </a:xfrm>
        </p:spPr>
        <p:txBody>
          <a:bodyPr/>
          <a:lstStyle/>
          <a:p>
            <a:fld id="{5AE1514C-5E56-4738-A1FF-4B1CFD2A3E36}" type="slidenum">
              <a:rPr lang="en-US" smtClean="0"/>
              <a:pPr/>
              <a:t>73</a:t>
            </a:fld>
            <a:endParaRPr lang="en-US" dirty="0"/>
          </a:p>
        </p:txBody>
      </p:sp>
      <p:sp>
        <p:nvSpPr>
          <p:cNvPr id="11" name="Text Placeholder 10"/>
          <p:cNvSpPr>
            <a:spLocks noGrp="1"/>
          </p:cNvSpPr>
          <p:nvPr>
            <p:ph type="body" sz="quarter" idx="11"/>
          </p:nvPr>
        </p:nvSpPr>
        <p:spPr>
          <a:xfrm>
            <a:off x="6094443" y="2984156"/>
            <a:ext cx="6096000" cy="2369880"/>
          </a:xfrm>
        </p:spPr>
        <p:txBody>
          <a:bodyPr/>
          <a:lstStyle/>
          <a:p>
            <a:pPr lvl="2"/>
            <a:endParaRPr lang="en-US" dirty="0" smtClean="0"/>
          </a:p>
          <a:p>
            <a:pPr lvl="2"/>
            <a:r>
              <a:rPr lang="en-US" sz="4800" dirty="0" smtClean="0">
                <a:solidFill>
                  <a:schemeClr val="accent4"/>
                </a:solidFill>
                <a:latin typeface="Bahnschrift Condensed" panose="020B0502040204020203" pitchFamily="34" charset="0"/>
              </a:rPr>
              <a:t>Fear Not</a:t>
            </a:r>
          </a:p>
          <a:p>
            <a:pPr lvl="2"/>
            <a:r>
              <a:rPr lang="en-US" sz="4800" dirty="0" smtClean="0">
                <a:solidFill>
                  <a:schemeClr val="accent4"/>
                </a:solidFill>
                <a:latin typeface="Bahnschrift Condensed" panose="020B0502040204020203" pitchFamily="34" charset="0"/>
              </a:rPr>
              <a:t>Love is greater than fear</a:t>
            </a:r>
            <a:endParaRPr lang="en-US" sz="4800" dirty="0">
              <a:solidFill>
                <a:schemeClr val="accent4"/>
              </a:solidFill>
              <a:latin typeface="Bahnschrift Condensed" panose="020B0502040204020203" pitchFamily="34" charset="0"/>
            </a:endParaRPr>
          </a:p>
        </p:txBody>
      </p:sp>
      <p:sp>
        <p:nvSpPr>
          <p:cNvPr id="8" name="Text Placeholder 7"/>
          <p:cNvSpPr>
            <a:spLocks noGrp="1"/>
          </p:cNvSpPr>
          <p:nvPr>
            <p:ph type="body" sz="quarter" idx="19"/>
          </p:nvPr>
        </p:nvSpPr>
        <p:spPr>
          <a:xfrm>
            <a:off x="6334896" y="434401"/>
            <a:ext cx="5733535" cy="2214965"/>
          </a:xfrm>
        </p:spPr>
        <p:txBody>
          <a:bodyPr/>
          <a:lstStyle/>
          <a:p>
            <a:r>
              <a:rPr lang="en-US" b="1" dirty="0" smtClean="0">
                <a:latin typeface="Arial Rounded MT Bold" panose="020F0704030504030204" pitchFamily="34" charset="0"/>
              </a:rPr>
              <a:t>If What's holding you back from approving this project</a:t>
            </a:r>
          </a:p>
          <a:p>
            <a:r>
              <a:rPr lang="en-US" b="1" dirty="0" smtClean="0">
                <a:latin typeface="Arial Rounded MT Bold" panose="020F0704030504030204" pitchFamily="34" charset="0"/>
              </a:rPr>
              <a:t>Is Fear of Failure</a:t>
            </a:r>
            <a:endParaRPr lang="en-US" b="1" dirty="0">
              <a:latin typeface="Arial Rounded MT Bold" panose="020F0704030504030204" pitchFamily="34" charset="0"/>
            </a:endParaRPr>
          </a:p>
        </p:txBody>
      </p:sp>
      <p:sp>
        <p:nvSpPr>
          <p:cNvPr id="7" name="Rectangle 6"/>
          <p:cNvSpPr/>
          <p:nvPr/>
        </p:nvSpPr>
        <p:spPr>
          <a:xfrm>
            <a:off x="0" y="0"/>
            <a:ext cx="6094443" cy="6858000"/>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77918218"/>
      </p:ext>
    </p:extLst>
  </p:cSld>
  <p:clrMapOvr>
    <a:masterClrMapping/>
  </p:clrMapOvr>
  <p:transition spd="slow">
    <p:push/>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1"/>
          </p:nvPr>
        </p:nvSpPr>
        <p:spPr>
          <a:xfrm>
            <a:off x="6096000" y="268781"/>
            <a:ext cx="6096000" cy="6232475"/>
          </a:xfrm>
        </p:spPr>
        <p:txBody>
          <a:bodyPr/>
          <a:lstStyle/>
          <a:p>
            <a:r>
              <a:rPr lang="en-US" dirty="0" smtClean="0">
                <a:solidFill>
                  <a:schemeClr val="accent4"/>
                </a:solidFill>
              </a:rPr>
              <a:t>This is about the love &amp; safety of all children and staff and community members and taxpayers</a:t>
            </a:r>
            <a:endParaRPr lang="en-US" dirty="0">
              <a:solidFill>
                <a:schemeClr val="accent4"/>
              </a:solidFill>
            </a:endParaRPr>
          </a:p>
          <a:p>
            <a:r>
              <a:rPr lang="en-US" dirty="0" smtClean="0">
                <a:solidFill>
                  <a:schemeClr val="accent4"/>
                </a:solidFill>
              </a:rPr>
              <a:t>Keeping those we love from the harm of violence </a:t>
            </a:r>
          </a:p>
          <a:p>
            <a:r>
              <a:rPr lang="en-US" dirty="0" smtClean="0">
                <a:solidFill>
                  <a:schemeClr val="accent4"/>
                </a:solidFill>
              </a:rPr>
              <a:t>Keeping those we love from predators</a:t>
            </a:r>
          </a:p>
          <a:p>
            <a:r>
              <a:rPr lang="en-US" dirty="0" smtClean="0">
                <a:solidFill>
                  <a:schemeClr val="accent4"/>
                </a:solidFill>
              </a:rPr>
              <a:t>Paying it forward for future generations safety</a:t>
            </a:r>
            <a:endParaRPr lang="en-US" dirty="0">
              <a:solidFill>
                <a:schemeClr val="accent4"/>
              </a:solidFill>
            </a:endParaRPr>
          </a:p>
        </p:txBody>
      </p:sp>
      <p:sp>
        <p:nvSpPr>
          <p:cNvPr id="21" name="Slide Number Placeholder 20"/>
          <p:cNvSpPr>
            <a:spLocks noGrp="1"/>
          </p:cNvSpPr>
          <p:nvPr>
            <p:ph type="sldNum" sz="quarter" idx="4"/>
          </p:nvPr>
        </p:nvSpPr>
        <p:spPr/>
        <p:txBody>
          <a:bodyPr/>
          <a:lstStyle/>
          <a:p>
            <a:fld id="{4997E989-D798-4C62-8E93-3D2D613C2488}" type="slidenum">
              <a:rPr lang="en-US" smtClean="0"/>
              <a:pPr/>
              <a:t>74</a:t>
            </a:fld>
            <a:endParaRPr lang="en-US" dirty="0"/>
          </a:p>
        </p:txBody>
      </p:sp>
      <p:pic>
        <p:nvPicPr>
          <p:cNvPr id="15368" name="Picture 8" descr="Mourners gather inside the St. Rose of Lima Roman Catholic Church at a vigil service for victims of the Sandy Hook Elementary School shooting that..."/>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20444" r="2044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7444631"/>
      </p:ext>
    </p:extLst>
  </p:cSld>
  <p:clrMapOvr>
    <a:masterClrMapping/>
  </p:clrMapOvr>
  <p:transition spd="slow">
    <p:push dir="u"/>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219939" y="1132234"/>
            <a:ext cx="9107555" cy="3416320"/>
          </a:xfrm>
        </p:spPr>
        <p:txBody>
          <a:bodyPr/>
          <a:lstStyle/>
          <a:p>
            <a:r>
              <a:rPr lang="en-US" dirty="0" smtClean="0">
                <a:solidFill>
                  <a:schemeClr val="accent4"/>
                </a:solidFill>
              </a:rPr>
              <a:t>Its Safety  Protocol</a:t>
            </a:r>
            <a:br>
              <a:rPr lang="en-US" dirty="0" smtClean="0">
                <a:solidFill>
                  <a:schemeClr val="accent4"/>
                </a:solidFill>
              </a:rPr>
            </a:br>
            <a:r>
              <a:rPr lang="en-US" dirty="0" smtClean="0">
                <a:solidFill>
                  <a:schemeClr val="accent4"/>
                </a:solidFill>
              </a:rPr>
              <a:t>Its Point of Entry</a:t>
            </a:r>
            <a:br>
              <a:rPr lang="en-US" dirty="0" smtClean="0">
                <a:solidFill>
                  <a:schemeClr val="accent4"/>
                </a:solidFill>
              </a:rPr>
            </a:br>
            <a:endParaRPr lang="en-US" dirty="0">
              <a:solidFill>
                <a:schemeClr val="accent4"/>
              </a:solidFill>
            </a:endParaRPr>
          </a:p>
        </p:txBody>
      </p:sp>
      <p:sp>
        <p:nvSpPr>
          <p:cNvPr id="4" name="Title 6">
            <a:extLst>
              <a:ext uri="{FF2B5EF4-FFF2-40B4-BE49-F238E27FC236}">
                <a16:creationId xmlns:a16="http://schemas.microsoft.com/office/drawing/2014/main" xmlns="" id="{34BDD74C-5263-464C-AA3C-D945D23978FF}"/>
              </a:ext>
            </a:extLst>
          </p:cNvPr>
          <p:cNvSpPr txBox="1">
            <a:spLocks/>
          </p:cNvSpPr>
          <p:nvPr/>
        </p:nvSpPr>
        <p:spPr>
          <a:xfrm>
            <a:off x="4433852" y="4256429"/>
            <a:ext cx="5756957" cy="927824"/>
          </a:xfrm>
          <a:prstGeom prst="rect">
            <a:avLst/>
          </a:prstGeom>
        </p:spPr>
        <p:txBody>
          <a:bodyPr vert="horz" lIns="457200" tIns="45720" rIns="457200" bIns="45720" rtlCol="0" anchor="ctr">
            <a:noAutofit/>
          </a:bodyPr>
          <a:lstStyle>
            <a:lvl1pPr algn="ctr" defTabSz="914400" rtl="0" eaLnBrk="1" latinLnBrk="0" hangingPunct="1">
              <a:lnSpc>
                <a:spcPct val="90000"/>
              </a:lnSpc>
              <a:spcBef>
                <a:spcPct val="0"/>
              </a:spcBef>
              <a:buNone/>
              <a:defRPr lang="en-US" sz="3200" b="1" i="0" kern="1200" spc="300" dirty="0">
                <a:solidFill>
                  <a:schemeClr val="tx1">
                    <a:lumMod val="85000"/>
                    <a:lumOff val="15000"/>
                  </a:schemeClr>
                </a:solidFill>
                <a:latin typeface="+mj-lt"/>
                <a:ea typeface="+mn-ea"/>
                <a:cs typeface="Segoe UI Semilight" panose="020B0402040204020203" pitchFamily="34" charset="0"/>
              </a:defRPr>
            </a:lvl1pPr>
          </a:lstStyle>
          <a:p>
            <a:pPr marL="1143000" indent="-1143000">
              <a:buFont typeface="Wingdings" panose="05000000000000000000" pitchFamily="2" charset="2"/>
              <a:buChar char="ü"/>
            </a:pPr>
            <a:r>
              <a:rPr lang="en-US" sz="8800" dirty="0" smtClean="0">
                <a:latin typeface="Arial Rounded MT Bold" panose="020F0704030504030204" pitchFamily="34" charset="0"/>
              </a:rPr>
              <a:t>YES</a:t>
            </a:r>
            <a:endParaRPr lang="en-US" sz="8800" dirty="0">
              <a:latin typeface="Arial Rounded MT Bold" panose="020F0704030504030204" pitchFamily="34" charset="0"/>
            </a:endParaRPr>
          </a:p>
        </p:txBody>
      </p:sp>
      <p:sp>
        <p:nvSpPr>
          <p:cNvPr id="5" name="TextBox 4">
            <a:hlinkClick r:id="rId3"/>
            <a:extLst>
              <a:ext uri="{FF2B5EF4-FFF2-40B4-BE49-F238E27FC236}">
                <a16:creationId xmlns:a16="http://schemas.microsoft.com/office/drawing/2014/main" xmlns="" id="{8B99DC0F-548E-4A58-81EB-85144506AC7B}"/>
              </a:ext>
            </a:extLst>
          </p:cNvPr>
          <p:cNvSpPr txBox="1"/>
          <p:nvPr/>
        </p:nvSpPr>
        <p:spPr>
          <a:xfrm>
            <a:off x="9005881" y="6316156"/>
            <a:ext cx="2466220" cy="367873"/>
          </a:xfrm>
          <a:prstGeom prst="roundRect">
            <a:avLst>
              <a:gd name="adj" fmla="val 50000"/>
            </a:avLst>
          </a:prstGeom>
          <a:solidFill>
            <a:schemeClr val="accent2"/>
          </a:solidFill>
        </p:spPr>
        <p:txBody>
          <a:bodyPr wrap="none" rtlCol="0">
            <a:spAutoFit/>
          </a:bodyPr>
          <a:lstStyle/>
          <a:p>
            <a:r>
              <a:rPr lang="en-US" sz="1100" noProof="0" dirty="0">
                <a:solidFill>
                  <a:schemeClr val="tx1"/>
                </a:solidFill>
              </a:rPr>
              <a:t>Neal Creative</a:t>
            </a:r>
            <a:r>
              <a:rPr lang="en-US" sz="1100" baseline="0" noProof="0" dirty="0">
                <a:solidFill>
                  <a:schemeClr val="tx1"/>
                </a:solidFill>
              </a:rPr>
              <a:t>  | click &amp; </a:t>
            </a:r>
            <a:r>
              <a:rPr lang="en-US" sz="1100" b="1" baseline="0" noProof="0" dirty="0">
                <a:solidFill>
                  <a:schemeClr val="tx1"/>
                </a:solidFill>
              </a:rPr>
              <a:t>Learn more</a:t>
            </a:r>
            <a:endParaRPr lang="en-US" sz="1100" b="1" noProof="0" dirty="0">
              <a:solidFill>
                <a:schemeClr val="tx1"/>
              </a:solidFill>
            </a:endParaRPr>
          </a:p>
        </p:txBody>
      </p:sp>
    </p:spTree>
    <p:extLst>
      <p:ext uri="{BB962C8B-B14F-4D97-AF65-F5344CB8AC3E}">
        <p14:creationId xmlns:p14="http://schemas.microsoft.com/office/powerpoint/2010/main" val="3492825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6858000"/>
          </a:xfrm>
          <a:solidFill>
            <a:schemeClr val="bg1"/>
          </a:solidFill>
        </p:spPr>
        <p:txBody>
          <a:bodyPr/>
          <a:lstStyle/>
          <a:p>
            <a:pPr marL="0" marR="0">
              <a:spcBef>
                <a:spcPts val="0"/>
              </a:spcBef>
              <a:spcAft>
                <a:spcPts val="0"/>
              </a:spcAft>
            </a:pPr>
            <a:r>
              <a:rPr lang="en-US" sz="2800" spc="0"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Recommendation</a:t>
            </a:r>
            <a:r>
              <a:rPr lang="en-US" sz="2800" spc="-25" dirty="0">
                <a:solidFill>
                  <a:schemeClr val="accent4"/>
                </a:solidFill>
                <a:latin typeface="Arial" panose="020B0604020202020204" pitchFamily="34" charset="0"/>
                <a:ea typeface="Times New Roman" panose="02020603050405020304" pitchFamily="18" charset="0"/>
                <a:cs typeface="Times New Roman" panose="02020603050405020304" pitchFamily="18" charset="0"/>
              </a:rPr>
              <a:t/>
            </a:r>
            <a:br>
              <a:rPr lang="en-US" sz="2800" spc="-25" dirty="0">
                <a:solidFill>
                  <a:schemeClr val="accent4"/>
                </a:solidFill>
                <a:latin typeface="Arial" panose="020B0604020202020204" pitchFamily="34" charset="0"/>
                <a:ea typeface="Times New Roman" panose="02020603050405020304" pitchFamily="18" charset="0"/>
                <a:cs typeface="Times New Roman" panose="02020603050405020304" pitchFamily="18" charset="0"/>
              </a:rPr>
            </a:br>
            <a:r>
              <a:rPr lang="en-US" sz="2800" spc="0"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pc="-25" dirty="0">
                <a:solidFill>
                  <a:schemeClr val="accent4"/>
                </a:solidFill>
                <a:latin typeface="Arial" panose="020B0604020202020204" pitchFamily="34" charset="0"/>
                <a:ea typeface="Times New Roman" panose="02020603050405020304" pitchFamily="18" charset="0"/>
                <a:cs typeface="Times New Roman" panose="02020603050405020304" pitchFamily="18" charset="0"/>
              </a:rPr>
              <a:t/>
            </a:r>
            <a:br>
              <a:rPr lang="en-US" sz="2800" spc="-25" dirty="0">
                <a:solidFill>
                  <a:schemeClr val="accent4"/>
                </a:solidFill>
                <a:latin typeface="Arial" panose="020B0604020202020204" pitchFamily="34" charset="0"/>
                <a:ea typeface="Times New Roman" panose="02020603050405020304" pitchFamily="18" charset="0"/>
                <a:cs typeface="Times New Roman" panose="02020603050405020304" pitchFamily="18" charset="0"/>
              </a:rPr>
            </a:br>
            <a:r>
              <a:rPr lang="en-US" sz="2800" spc="0"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The district authorizes a referendum for $</a:t>
            </a:r>
            <a:r>
              <a:rPr lang="en-US" sz="2800" spc="0" dirty="0" smtClean="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3,875,000 </a:t>
            </a:r>
            <a:r>
              <a:rPr lang="en-US" sz="2800" spc="0"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million dollars for all school building entryways to be remodeled or renovated for safety &amp; security purposes working with Wisconsin Public Finance President Carol Wirth to direct and complete the financial portions of this project including formulating the referendum resolution language to be on the ballot on the November 2022 general election. </a:t>
            </a:r>
            <a:r>
              <a:rPr lang="en-US" sz="2800" spc="-25" dirty="0">
                <a:solidFill>
                  <a:schemeClr val="accent4"/>
                </a:solidFill>
                <a:latin typeface="Arial" panose="020B0604020202020204" pitchFamily="34" charset="0"/>
                <a:ea typeface="Times New Roman" panose="02020603050405020304" pitchFamily="18" charset="0"/>
                <a:cs typeface="Times New Roman" panose="02020603050405020304" pitchFamily="18" charset="0"/>
              </a:rPr>
              <a:t/>
            </a:r>
            <a:br>
              <a:rPr lang="en-US" sz="2800" spc="-25" dirty="0">
                <a:solidFill>
                  <a:schemeClr val="accent4"/>
                </a:solidFill>
                <a:latin typeface="Arial" panose="020B0604020202020204" pitchFamily="34" charset="0"/>
                <a:ea typeface="Times New Roman" panose="02020603050405020304" pitchFamily="18" charset="0"/>
                <a:cs typeface="Times New Roman" panose="02020603050405020304" pitchFamily="18" charset="0"/>
              </a:rPr>
            </a:br>
            <a:r>
              <a:rPr lang="en-US" sz="2800" spc="0"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pc="-25" dirty="0">
                <a:solidFill>
                  <a:schemeClr val="accent4"/>
                </a:solidFill>
                <a:latin typeface="Arial" panose="020B0604020202020204" pitchFamily="34" charset="0"/>
                <a:ea typeface="Times New Roman" panose="02020603050405020304" pitchFamily="18" charset="0"/>
                <a:cs typeface="Times New Roman" panose="02020603050405020304" pitchFamily="18" charset="0"/>
              </a:rPr>
              <a:t/>
            </a:r>
            <a:br>
              <a:rPr lang="en-US" sz="2800" spc="-25" dirty="0">
                <a:solidFill>
                  <a:schemeClr val="accent4"/>
                </a:solidFill>
                <a:latin typeface="Arial" panose="020B0604020202020204" pitchFamily="34" charset="0"/>
                <a:ea typeface="Times New Roman" panose="02020603050405020304" pitchFamily="18" charset="0"/>
                <a:cs typeface="Times New Roman" panose="02020603050405020304" pitchFamily="18" charset="0"/>
              </a:rPr>
            </a:br>
            <a:r>
              <a:rPr lang="en-US" sz="2800" spc="0"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The School District of Waupaca authorizes PRA to continue to complete their architectural work completing their design work inclusive of managing and fulfilling all bidding of materials and labor associated to complete this project.</a:t>
            </a:r>
            <a:r>
              <a:rPr lang="en-US" sz="6000" spc="-25" dirty="0">
                <a:solidFill>
                  <a:schemeClr val="accent4"/>
                </a:solidFill>
                <a:latin typeface="Arial" panose="020B0604020202020204" pitchFamily="34" charset="0"/>
                <a:ea typeface="Times New Roman" panose="02020603050405020304" pitchFamily="18" charset="0"/>
                <a:cs typeface="Times New Roman" panose="02020603050405020304" pitchFamily="18" charset="0"/>
              </a:rPr>
              <a:t/>
            </a:r>
            <a:br>
              <a:rPr lang="en-US" sz="6000" spc="-25" dirty="0">
                <a:solidFill>
                  <a:schemeClr val="accent4"/>
                </a:solidFill>
                <a:latin typeface="Arial" panose="020B0604020202020204" pitchFamily="34" charset="0"/>
                <a:ea typeface="Times New Roman" panose="02020603050405020304" pitchFamily="18" charset="0"/>
                <a:cs typeface="Times New Roman" panose="02020603050405020304" pitchFamily="18" charset="0"/>
              </a:rPr>
            </a:br>
            <a:endParaRPr lang="en-US" dirty="0">
              <a:solidFill>
                <a:schemeClr val="accent4"/>
              </a:solidFill>
            </a:endParaRPr>
          </a:p>
        </p:txBody>
      </p:sp>
    </p:spTree>
    <p:extLst>
      <p:ext uri="{BB962C8B-B14F-4D97-AF65-F5344CB8AC3E}">
        <p14:creationId xmlns:p14="http://schemas.microsoft.com/office/powerpoint/2010/main" val="22306159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452" y="337625"/>
            <a:ext cx="10986868" cy="6105378"/>
          </a:xfrm>
          <a:prstGeom prst="rect">
            <a:avLst/>
          </a:prstGeom>
        </p:spPr>
      </p:pic>
    </p:spTree>
    <p:extLst>
      <p:ext uri="{BB962C8B-B14F-4D97-AF65-F5344CB8AC3E}">
        <p14:creationId xmlns:p14="http://schemas.microsoft.com/office/powerpoint/2010/main" val="593991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692999" y="1332221"/>
            <a:ext cx="7365402" cy="1495794"/>
          </a:xfrm>
        </p:spPr>
        <p:txBody>
          <a:bodyPr/>
          <a:lstStyle/>
          <a:p>
            <a:r>
              <a:rPr lang="en-US" sz="4800" b="1" dirty="0" smtClean="0"/>
              <a:t>Waupaca Learning Center</a:t>
            </a:r>
            <a:endParaRPr lang="en-US" sz="4800" b="1" dirty="0"/>
          </a:p>
        </p:txBody>
      </p:sp>
      <p:pic>
        <p:nvPicPr>
          <p:cNvPr id="5" name="Picture 4"/>
          <p:cNvPicPr>
            <a:picLocks noChangeAspect="1"/>
          </p:cNvPicPr>
          <p:nvPr/>
        </p:nvPicPr>
        <p:blipFill>
          <a:blip r:embed="rId3"/>
          <a:stretch>
            <a:fillRect/>
          </a:stretch>
        </p:blipFill>
        <p:spPr>
          <a:xfrm>
            <a:off x="662473" y="3079885"/>
            <a:ext cx="11280711" cy="2708662"/>
          </a:xfrm>
          <a:prstGeom prst="rect">
            <a:avLst/>
          </a:prstGeom>
        </p:spPr>
      </p:pic>
      <p:sp>
        <p:nvSpPr>
          <p:cNvPr id="2" name="Slide Number Placeholder 1"/>
          <p:cNvSpPr>
            <a:spLocks noGrp="1"/>
          </p:cNvSpPr>
          <p:nvPr>
            <p:ph type="sldNum" sz="quarter" idx="4294967295"/>
          </p:nvPr>
        </p:nvSpPr>
        <p:spPr>
          <a:xfrm>
            <a:off x="11760200" y="6465888"/>
            <a:ext cx="431800" cy="365125"/>
          </a:xfrm>
          <a:prstGeom prst="rect">
            <a:avLst/>
          </a:prstGeom>
        </p:spPr>
        <p:txBody>
          <a:bodyPr/>
          <a:lstStyle/>
          <a:p>
            <a:fld id="{5AE1514C-5E56-4738-A1FF-4B1CFD2A3E36}" type="slidenum">
              <a:rPr lang="en-US" smtClean="0"/>
              <a:pPr/>
              <a:t>8</a:t>
            </a:fld>
            <a:endParaRPr lang="en-US" dirty="0"/>
          </a:p>
        </p:txBody>
      </p:sp>
    </p:spTree>
    <p:extLst>
      <p:ext uri="{BB962C8B-B14F-4D97-AF65-F5344CB8AC3E}">
        <p14:creationId xmlns:p14="http://schemas.microsoft.com/office/powerpoint/2010/main" val="2376105647"/>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81644" y="1728250"/>
            <a:ext cx="5208335" cy="794064"/>
          </a:xfrm>
        </p:spPr>
        <p:txBody>
          <a:bodyPr/>
          <a:lstStyle/>
          <a:p>
            <a:r>
              <a:rPr lang="en-US" sz="4800" dirty="0" smtClean="0"/>
              <a:t>Middle School</a:t>
            </a:r>
            <a:endParaRPr lang="en-US" sz="4800" dirty="0"/>
          </a:p>
        </p:txBody>
      </p:sp>
      <p:pic>
        <p:nvPicPr>
          <p:cNvPr id="4" name="Picture 3"/>
          <p:cNvPicPr/>
          <p:nvPr/>
        </p:nvPicPr>
        <p:blipFill>
          <a:blip r:embed="rId2"/>
          <a:stretch>
            <a:fillRect/>
          </a:stretch>
        </p:blipFill>
        <p:spPr>
          <a:xfrm>
            <a:off x="233265" y="2913697"/>
            <a:ext cx="11700587" cy="2824630"/>
          </a:xfrm>
          <a:prstGeom prst="rect">
            <a:avLst/>
          </a:prstGeom>
        </p:spPr>
      </p:pic>
    </p:spTree>
    <p:extLst>
      <p:ext uri="{BB962C8B-B14F-4D97-AF65-F5344CB8AC3E}">
        <p14:creationId xmlns:p14="http://schemas.microsoft.com/office/powerpoint/2010/main" val="6740387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Storybuilding Neal Creative">
  <a:themeElements>
    <a:clrScheme name="Neal Analytics 2">
      <a:dk1>
        <a:srgbClr val="000000"/>
      </a:dk1>
      <a:lt1>
        <a:srgbClr val="FFFFFF"/>
      </a:lt1>
      <a:dk2>
        <a:srgbClr val="0074AF"/>
      </a:dk2>
      <a:lt2>
        <a:srgbClr val="00B0F0"/>
      </a:lt2>
      <a:accent1>
        <a:srgbClr val="75D1FF"/>
      </a:accent1>
      <a:accent2>
        <a:srgbClr val="004568"/>
      </a:accent2>
      <a:accent3>
        <a:srgbClr val="92D050"/>
      </a:accent3>
      <a:accent4>
        <a:srgbClr val="FFC000"/>
      </a:accent4>
      <a:accent5>
        <a:srgbClr val="004568"/>
      </a:accent5>
      <a:accent6>
        <a:srgbClr val="0074AF"/>
      </a:accent6>
      <a:hlink>
        <a:srgbClr val="43C0FF"/>
      </a:hlink>
      <a:folHlink>
        <a:srgbClr val="75D1FF"/>
      </a:folHlink>
    </a:clrScheme>
    <a:fontScheme name="MICROSOFT">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16401425_Powerful Presentations_Win32_mlw - v2" id="{7CBB6D80-F69F-4458-A96A-A39B855A93D5}" vid="{827664DE-2D82-4B7F-8582-8671022436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480f6609812271f56e53f2aff71704">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b48d77c16982ba2890c3fe2b4c067b2"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1C2FF92-1ACE-4D23-9586-85906FF02F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D2E6351-E64A-42DD-A554-7DF752222129}">
  <ds:schemaRefs>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http://purl.org/dc/elements/1.1/"/>
    <ds:schemaRef ds:uri="http://schemas.microsoft.com/office/2006/metadata/properties"/>
    <ds:schemaRef ds:uri="16c05727-aa75-4e4a-9b5f-8a80a1165891"/>
    <ds:schemaRef ds:uri="71af3243-3dd4-4a8d-8c0d-dd76da1f02a5"/>
    <ds:schemaRef ds:uri="http://www.w3.org/XML/1998/namespace"/>
    <ds:schemaRef ds:uri="http://purl.org/dc/dcmitype/"/>
  </ds:schemaRefs>
</ds:datastoreItem>
</file>

<file path=customXml/itemProps3.xml><?xml version="1.0" encoding="utf-8"?>
<ds:datastoreItem xmlns:ds="http://schemas.openxmlformats.org/officeDocument/2006/customXml" ds:itemID="{530CA71C-6B24-463C-853F-076A02E27CB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Powerful Presentations</Template>
  <TotalTime>0</TotalTime>
  <Words>3034</Words>
  <Application>Microsoft Office PowerPoint</Application>
  <PresentationFormat>Widescreen</PresentationFormat>
  <Paragraphs>215</Paragraphs>
  <Slides>77</Slides>
  <Notes>15</Notes>
  <HiddenSlides>0</HiddenSlides>
  <MMClips>0</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2</vt:i4>
      </vt:variant>
      <vt:variant>
        <vt:lpstr>Slide Titles</vt:lpstr>
      </vt:variant>
      <vt:variant>
        <vt:i4>77</vt:i4>
      </vt:variant>
    </vt:vector>
  </HeadingPairs>
  <TitlesOfParts>
    <vt:vector size="97" baseType="lpstr">
      <vt:lpstr>Arial</vt:lpstr>
      <vt:lpstr>Arial Black</vt:lpstr>
      <vt:lpstr>Arial Rounded MT Bold</vt:lpstr>
      <vt:lpstr>Bahnschrift Condensed</vt:lpstr>
      <vt:lpstr>Bodoni MT</vt:lpstr>
      <vt:lpstr>Calibri</vt:lpstr>
      <vt:lpstr>Inter</vt:lpstr>
      <vt:lpstr>Oswald</vt:lpstr>
      <vt:lpstr>Roboto</vt:lpstr>
      <vt:lpstr>Roboto Black</vt:lpstr>
      <vt:lpstr>Segoe UI</vt:lpstr>
      <vt:lpstr>Segoe UI Black</vt:lpstr>
      <vt:lpstr>Segoe UI Light</vt:lpstr>
      <vt:lpstr>Segoe UI Semibold</vt:lpstr>
      <vt:lpstr>Segoe UI Semilight</vt:lpstr>
      <vt:lpstr>Times New Roman</vt:lpstr>
      <vt:lpstr>Wingdings</vt:lpstr>
      <vt:lpstr>Storybuilding Neal Creative</vt:lpstr>
      <vt:lpstr>Acrobat Document</vt:lpstr>
      <vt:lpstr>Worksheet</vt:lpstr>
      <vt:lpstr>PowerPoint Presentation</vt:lpstr>
      <vt:lpstr>PowerPoint Presentation</vt:lpstr>
      <vt:lpstr>PowerPoint Presentation</vt:lpstr>
      <vt:lpstr>PowerPoint Presentation</vt:lpstr>
      <vt:lpstr>POINT OF ENTRY</vt:lpstr>
      <vt:lpstr>  THE SCHOOL DISTRICT OF WAUPACA’S   #1 AREA OF SAFETY  VULNERABILITY  WI SCHOOL SAFETY COORDINATIORS ASSOCIATION  THE U.S.DEPARTMENT OF JUSTICE</vt:lpstr>
      <vt:lpstr>The Problem</vt:lpstr>
      <vt:lpstr>Waupaca Learning Center</vt:lpstr>
      <vt:lpstr>Middle School</vt:lpstr>
      <vt:lpstr>High School</vt:lpstr>
      <vt:lpstr>CEC</vt:lpstr>
      <vt:lpstr>History  How did we get here?</vt:lpstr>
      <vt:lpstr>PowerPoint Presentation</vt:lpstr>
      <vt:lpstr>PowerPoint Presentation</vt:lpstr>
      <vt:lpstr>PowerPoint Presentation</vt:lpstr>
      <vt:lpstr>What do the experts day?</vt:lpstr>
      <vt:lpstr>PowerPoint Presentation</vt:lpstr>
      <vt:lpstr>PowerPoint Presentation</vt:lpstr>
      <vt:lpstr>The Physical Solution</vt:lpstr>
      <vt:lpstr>PowerPoint Presentation</vt:lpstr>
      <vt:lpstr>PowerPoint Presentation</vt:lpstr>
      <vt:lpstr>PRA Remodeling &amp; Renovation  Safety Plan Designs for each Building</vt:lpstr>
      <vt:lpstr>PowerPoint Presentation</vt:lpstr>
      <vt:lpstr>PowerPoint Presentation</vt:lpstr>
      <vt:lpstr>WLC</vt:lpstr>
      <vt:lpstr>PowerPoint Presentation</vt:lpstr>
      <vt:lpstr>PowerPoint Presentation</vt:lpstr>
      <vt:lpstr>PowerPoint Presentation</vt:lpstr>
      <vt:lpstr>PowerPoint Presentation</vt:lpstr>
      <vt:lpstr>Middle School</vt:lpstr>
      <vt:lpstr>PowerPoint Presentation</vt:lpstr>
      <vt:lpstr>PowerPoint Presentation</vt:lpstr>
      <vt:lpstr>High School</vt:lpstr>
      <vt:lpstr>PowerPoint Presentation</vt:lpstr>
      <vt:lpstr>PowerPoint Presentation</vt:lpstr>
      <vt:lpstr>PowerPoint Presentation</vt:lpstr>
      <vt:lpstr>CEC</vt:lpstr>
      <vt:lpstr>PowerPoint Presentation</vt:lpstr>
      <vt:lpstr>PowerPoint Presentation</vt:lpstr>
      <vt:lpstr>PowerPoint Presentation</vt:lpstr>
      <vt:lpstr>PowerPoint Presentation</vt:lpstr>
      <vt:lpstr>The District is Good Fiscal Stewards of  Taxpayer’s Money</vt:lpstr>
      <vt:lpstr>PowerPoint Presentation</vt:lpstr>
      <vt:lpstr>PowerPoint Presentation</vt:lpstr>
      <vt:lpstr>PowerPoint Presentation</vt:lpstr>
      <vt:lpstr>PowerPoint Presentation</vt:lpstr>
      <vt:lpstr>30 years ago</vt:lpstr>
      <vt:lpstr>PowerPoint Presentation</vt:lpstr>
      <vt:lpstr>Point of Entry is this districts most vulnerable area of concern according to the WI School Safety Coordinators Association and the Department of Justice and we need your help. </vt:lpstr>
      <vt:lpstr>The Method of Achievement  The Wisest Use of Managing Taxpayer dollars long-term</vt:lpstr>
      <vt:lpstr>PowerPoint Presentation</vt:lpstr>
      <vt:lpstr>PowerPoint Presentation</vt:lpstr>
      <vt:lpstr>PowerPoint Presentation</vt:lpstr>
      <vt:lpstr>PowerPoint Presentation</vt:lpstr>
      <vt:lpstr>PowerPoint Presentation</vt:lpstr>
      <vt:lpstr>PowerPoint Presentation</vt:lpstr>
      <vt:lpstr>Taxpayer Safety Investment</vt:lpstr>
      <vt:lpstr> Fiscal Due Diligence Requires  Pausing – What is the in the long term best fiscal interest for the district and taxpayers  Looking Forward - at all future fiscal obstacles which is wise use of taxpayer dollars   Preparing – for inflation, project cost overruns and the uncertainty of future State Budgets   In Looking to the Long Term Fiscal Future of Inflation &amp; Cost Overruns and Limited State Budgets I have concluded it is in the best interest for both the district and taxpayers to the hold the funds designated for this purpose for the above and following reasons.</vt:lpstr>
      <vt:lpstr>PowerPoint Presentation</vt:lpstr>
      <vt:lpstr>The Financial Solution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Its Safety  Protocol Its Point of Entry </vt:lpstr>
      <vt:lpstr>Recommendation   The district authorizes a referendum for $3,875,000 million dollars for all school building entryways to be remodeled or renovated for safety &amp; security purposes working with Wisconsin Public Finance President Carol Wirth to direct and complete the financial portions of this project including formulating the referendum resolution language to be on the ballot on the November 2022 general election.    The School District of Waupaca authorizes PRA to continue to complete their architectural work completing their design work inclusive of managing and fulfilling all bidding of materials and labor associated to complete this project. </vt:lpstr>
      <vt:lpstr>PowerPoint Presentation</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2022-04-13T14:03:51Z</dcterms:created>
  <dcterms:modified xsi:type="dcterms:W3CDTF">2022-05-27T16:07:43Z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